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63" r:id="rId2"/>
    <p:sldId id="256" r:id="rId3"/>
    <p:sldId id="257" r:id="rId4"/>
    <p:sldId id="260" r:id="rId5"/>
    <p:sldId id="287" r:id="rId6"/>
    <p:sldId id="279" r:id="rId7"/>
    <p:sldId id="272" r:id="rId8"/>
    <p:sldId id="294" r:id="rId9"/>
    <p:sldId id="261" r:id="rId10"/>
    <p:sldId id="273" r:id="rId11"/>
    <p:sldId id="281" r:id="rId12"/>
    <p:sldId id="288" r:id="rId13"/>
    <p:sldId id="292" r:id="rId14"/>
    <p:sldId id="289" r:id="rId15"/>
    <p:sldId id="290" r:id="rId16"/>
    <p:sldId id="291" r:id="rId17"/>
    <p:sldId id="293" r:id="rId18"/>
    <p:sldId id="277" r:id="rId19"/>
    <p:sldId id="284" r:id="rId2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bén" initials="R" lastIdx="8" clrIdx="0">
    <p:extLst>
      <p:ext uri="{19B8F6BF-5375-455C-9EA6-DF929625EA0E}">
        <p15:presenceInfo xmlns:p15="http://schemas.microsoft.com/office/powerpoint/2012/main" userId="Rubén" providerId="None"/>
      </p:ext>
    </p:extLst>
  </p:cmAuthor>
  <p:cmAuthor id="2" name="Esther Juarez" initials="EJ" lastIdx="4" clrIdx="1">
    <p:extLst>
      <p:ext uri="{19B8F6BF-5375-455C-9EA6-DF929625EA0E}">
        <p15:presenceInfo xmlns:p15="http://schemas.microsoft.com/office/powerpoint/2012/main" userId="63ff700df1c7787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a:srgbClr val="942093"/>
    <a:srgbClr val="FF40FF"/>
    <a:srgbClr val="005493"/>
    <a:srgbClr val="0432FF"/>
    <a:srgbClr val="0096FF"/>
    <a:srgbClr val="945200"/>
    <a:srgbClr val="521B93"/>
    <a:srgbClr val="FF2600"/>
    <a:srgbClr val="9411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94"/>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sorterViewPr>
    <p:cViewPr>
      <p:scale>
        <a:sx n="126" d="100"/>
        <a:sy n="12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92314931053732"/>
          <c:y val="6.663206812560582E-2"/>
          <c:w val="0.74824108157290503"/>
          <c:h val="0.90282823398349143"/>
        </c:manualLayout>
      </c:layout>
      <c:pieChart>
        <c:varyColors val="1"/>
        <c:ser>
          <c:idx val="0"/>
          <c:order val="0"/>
          <c:tx>
            <c:strRef>
              <c:f>Hoja1!$B$1</c:f>
              <c:strCache>
                <c:ptCount val="1"/>
                <c:pt idx="0">
                  <c:v>Ventas</c:v>
                </c:pt>
              </c:strCache>
            </c:strRef>
          </c:tx>
          <c:dPt>
            <c:idx val="0"/>
            <c:bubble3D val="0"/>
            <c:spPr>
              <a:solidFill>
                <a:srgbClr val="01189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90FD-3241-AAF2-F7506BA61549}"/>
              </c:ext>
            </c:extLst>
          </c:dPt>
          <c:dPt>
            <c:idx val="1"/>
            <c:bubble3D val="0"/>
            <c:spPr>
              <a:solidFill>
                <a:srgbClr val="0096FF"/>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90FD-3241-AAF2-F7506BA61549}"/>
              </c:ext>
            </c:extLst>
          </c:dPt>
          <c:dPt>
            <c:idx val="2"/>
            <c:bubble3D val="0"/>
            <c:spPr>
              <a:solidFill>
                <a:srgbClr val="00549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2-90FD-3241-AAF2-F7506BA61549}"/>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01EE-344A-8A71-7BCC8903946E}"/>
              </c:ext>
            </c:extLst>
          </c:dPt>
          <c:dLbls>
            <c:dLbl>
              <c:idx val="0"/>
              <c:layout>
                <c:manualLayout>
                  <c:x val="-0.24601178053655051"/>
                  <c:y val="6.0352738975868563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90FD-3241-AAF2-F7506BA61549}"/>
                </c:ext>
              </c:extLst>
            </c:dLbl>
            <c:dLbl>
              <c:idx val="1"/>
              <c:layout>
                <c:manualLayout>
                  <c:x val="-0.11545748366275366"/>
                  <c:y val="-0.2328618079763482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90FD-3241-AAF2-F7506BA61549}"/>
                </c:ext>
              </c:extLst>
            </c:dLbl>
            <c:dLbl>
              <c:idx val="2"/>
              <c:layout>
                <c:manualLayout>
                  <c:x val="0.22100036530666478"/>
                  <c:y val="3.5576936744215797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90FD-3241-AAF2-F7506BA61549}"/>
                </c:ext>
              </c:extLst>
            </c:dLbl>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chemeClr val="lt1"/>
                    </a:solidFill>
                    <a:latin typeface="+mn-lt"/>
                    <a:ea typeface="+mn-ea"/>
                    <a:cs typeface="+mn-cs"/>
                  </a:defRPr>
                </a:pPr>
                <a:endParaRPr lang="es-MX"/>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Hoja1!$A$2:$A$5</c:f>
              <c:strCache>
                <c:ptCount val="3"/>
                <c:pt idx="0">
                  <c:v>Sin artículo</c:v>
                </c:pt>
                <c:pt idx="1">
                  <c:v>Sin inglés</c:v>
                </c:pt>
                <c:pt idx="2">
                  <c:v>otras</c:v>
                </c:pt>
              </c:strCache>
            </c:strRef>
          </c:cat>
          <c:val>
            <c:numRef>
              <c:f>Hoja1!$B$2:$B$5</c:f>
              <c:numCache>
                <c:formatCode>General</c:formatCode>
                <c:ptCount val="4"/>
                <c:pt idx="0">
                  <c:v>32</c:v>
                </c:pt>
                <c:pt idx="1">
                  <c:v>28</c:v>
                </c:pt>
                <c:pt idx="2">
                  <c:v>40</c:v>
                </c:pt>
              </c:numCache>
            </c:numRef>
          </c:val>
          <c:extLst>
            <c:ext xmlns:c16="http://schemas.microsoft.com/office/drawing/2014/chart" uri="{C3380CC4-5D6E-409C-BE32-E72D297353CC}">
              <c16:uniqueId val="{00000000-90FD-3241-AAF2-F7506BA61549}"/>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MX"/>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551504249639717"/>
          <c:y val="0.16013089146783996"/>
          <c:w val="0.66399433873989944"/>
          <c:h val="0.74266344141468621"/>
        </c:manualLayout>
      </c:layout>
      <c:pieChart>
        <c:varyColors val="1"/>
        <c:ser>
          <c:idx val="0"/>
          <c:order val="0"/>
          <c:tx>
            <c:strRef>
              <c:f>Hoja1!$B$1</c:f>
              <c:strCache>
                <c:ptCount val="1"/>
                <c:pt idx="0">
                  <c:v>Ventas</c:v>
                </c:pt>
              </c:strCache>
            </c:strRef>
          </c:tx>
          <c:spPr>
            <a:ln cap="rnd">
              <a:solidFill>
                <a:schemeClr val="accent1">
                  <a:alpha val="33000"/>
                </a:schemeClr>
              </a:solidFill>
              <a:bevel/>
            </a:ln>
          </c:spPr>
          <c:dPt>
            <c:idx val="0"/>
            <c:bubble3D val="0"/>
            <c:spPr>
              <a:solidFill>
                <a:srgbClr val="FF40FF"/>
              </a:solidFill>
              <a:ln w="9525" cap="rnd" cmpd="sng" algn="ctr">
                <a:solidFill>
                  <a:srgbClr val="FF40FF"/>
                </a:solidFill>
                <a:bevel/>
              </a:ln>
              <a:effectLst/>
            </c:spPr>
            <c:extLst>
              <c:ext xmlns:c16="http://schemas.microsoft.com/office/drawing/2014/chart" uri="{C3380CC4-5D6E-409C-BE32-E72D297353CC}">
                <c16:uniqueId val="{00000001-63EF-5546-AD35-8E9B7D9E52C1}"/>
              </c:ext>
            </c:extLst>
          </c:dPt>
          <c:dPt>
            <c:idx val="1"/>
            <c:bubble3D val="0"/>
            <c:spPr>
              <a:solidFill>
                <a:srgbClr val="521B93"/>
              </a:solidFill>
              <a:ln w="9525" cap="rnd" cmpd="sng" algn="ctr">
                <a:solidFill>
                  <a:srgbClr val="7030A0">
                    <a:alpha val="33000"/>
                  </a:srgbClr>
                </a:solidFill>
                <a:bevel/>
              </a:ln>
              <a:effectLst/>
            </c:spPr>
            <c:extLst>
              <c:ext xmlns:c16="http://schemas.microsoft.com/office/drawing/2014/chart" uri="{C3380CC4-5D6E-409C-BE32-E72D297353CC}">
                <c16:uniqueId val="{00000002-63EF-5546-AD35-8E9B7D9E52C1}"/>
              </c:ext>
            </c:extLst>
          </c:dPt>
          <c:dPt>
            <c:idx val="2"/>
            <c:bubble3D val="0"/>
            <c:spPr>
              <a:solidFill>
                <a:srgbClr val="942093"/>
              </a:solidFill>
              <a:ln w="9525" cap="rnd" cmpd="sng" algn="ctr">
                <a:solidFill>
                  <a:srgbClr val="942093"/>
                </a:solidFill>
                <a:bevel/>
              </a:ln>
              <a:effectLst/>
            </c:spPr>
            <c:extLst>
              <c:ext xmlns:c16="http://schemas.microsoft.com/office/drawing/2014/chart" uri="{C3380CC4-5D6E-409C-BE32-E72D297353CC}">
                <c16:uniqueId val="{00000004-63EF-5546-AD35-8E9B7D9E52C1}"/>
              </c:ext>
            </c:extLst>
          </c:dPt>
          <c:dPt>
            <c:idx val="3"/>
            <c:bubble3D val="0"/>
            <c:spPr>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9525" cap="rnd" cmpd="sng" algn="ctr">
                <a:solidFill>
                  <a:schemeClr val="accent1">
                    <a:alpha val="33000"/>
                  </a:schemeClr>
                </a:solidFill>
                <a:bevel/>
              </a:ln>
              <a:effectLst/>
            </c:spPr>
            <c:extLst>
              <c:ext xmlns:c16="http://schemas.microsoft.com/office/drawing/2014/chart" uri="{C3380CC4-5D6E-409C-BE32-E72D297353CC}">
                <c16:uniqueId val="{00000003-63EF-5546-AD35-8E9B7D9E52C1}"/>
              </c:ext>
            </c:extLst>
          </c:dPt>
          <c:dLbls>
            <c:dLbl>
              <c:idx val="0"/>
              <c:layout>
                <c:manualLayout>
                  <c:x val="-0.18578277144377339"/>
                  <c:y val="0.1564199526043493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63EF-5546-AD35-8E9B7D9E52C1}"/>
                </c:ext>
              </c:extLst>
            </c:dLbl>
            <c:dLbl>
              <c:idx val="1"/>
              <c:layout>
                <c:manualLayout>
                  <c:x val="-0.17242528238281679"/>
                  <c:y val="-0.2275733865536734"/>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63EF-5546-AD35-8E9B7D9E52C1}"/>
                </c:ext>
              </c:extLst>
            </c:dLbl>
            <c:dLbl>
              <c:idx val="3"/>
              <c:layout>
                <c:manualLayout>
                  <c:x val="0.16942297943134249"/>
                  <c:y val="5.5197563555599238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63EF-5546-AD35-8E9B7D9E52C1}"/>
                </c:ext>
              </c:extLst>
            </c:dLbl>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chemeClr val="bg1"/>
                    </a:solidFill>
                    <a:latin typeface="+mn-lt"/>
                    <a:ea typeface="+mn-ea"/>
                    <a:cs typeface="+mn-cs"/>
                  </a:defRPr>
                </a:pPr>
                <a:endParaRPr lang="es-MX"/>
              </a:p>
            </c:txPr>
            <c:dLblPos val="ctr"/>
            <c:showLegendKey val="0"/>
            <c:showVal val="0"/>
            <c:showCatName val="0"/>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Hoja1!$A$2:$A$5</c:f>
              <c:strCache>
                <c:ptCount val="3"/>
                <c:pt idx="0">
                  <c:v>Solicitud del Alumno</c:v>
                </c:pt>
                <c:pt idx="1">
                  <c:v>Abandono de Estudios</c:v>
                </c:pt>
                <c:pt idx="2">
                  <c:v>Académicas</c:v>
                </c:pt>
              </c:strCache>
            </c:strRef>
          </c:cat>
          <c:val>
            <c:numRef>
              <c:f>Hoja1!$B$2:$B$5</c:f>
              <c:numCache>
                <c:formatCode>General</c:formatCode>
                <c:ptCount val="4"/>
                <c:pt idx="0">
                  <c:v>24</c:v>
                </c:pt>
                <c:pt idx="1">
                  <c:v>36</c:v>
                </c:pt>
                <c:pt idx="2">
                  <c:v>40</c:v>
                </c:pt>
              </c:numCache>
            </c:numRef>
          </c:val>
          <c:extLst>
            <c:ext xmlns:c16="http://schemas.microsoft.com/office/drawing/2014/chart" uri="{C3380CC4-5D6E-409C-BE32-E72D297353CC}">
              <c16:uniqueId val="{00000000-63EF-5546-AD35-8E9B7D9E52C1}"/>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MX"/>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4">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9-07-31T10:24:16.009" idx="1">
    <p:pos x="2861" y="1159"/>
    <p:text>Esta es la propuesta que hago de presentación.</p:text>
    <p:extLst>
      <p:ext uri="{C676402C-5697-4E1C-873F-D02D1690AC5C}">
        <p15:threadingInfo xmlns:p15="http://schemas.microsoft.com/office/powerpoint/2012/main" timeZoneBias="300"/>
      </p:ext>
    </p:extLst>
  </p:cm>
</p:cmLst>
</file>

<file path=ppt/drawings/drawing1.xml><?xml version="1.0" encoding="utf-8"?>
<c:userShapes xmlns:c="http://schemas.openxmlformats.org/drawingml/2006/chart">
  <cdr:relSizeAnchor xmlns:cdr="http://schemas.openxmlformats.org/drawingml/2006/chartDrawing">
    <cdr:from>
      <cdr:x>0.22011</cdr:x>
      <cdr:y>0.4256</cdr:y>
    </cdr:from>
    <cdr:to>
      <cdr:x>0.34541</cdr:x>
      <cdr:y>0.51696</cdr:y>
    </cdr:to>
    <cdr:sp macro="" textlink="">
      <cdr:nvSpPr>
        <cdr:cNvPr id="2" name="CuadroTexto 5">
          <a:extLst xmlns:a="http://schemas.openxmlformats.org/drawingml/2006/main">
            <a:ext uri="{FF2B5EF4-FFF2-40B4-BE49-F238E27FC236}">
              <a16:creationId xmlns:a16="http://schemas.microsoft.com/office/drawing/2014/main" id="{2929FDD9-8021-B647-B225-A9E03F273D11}"/>
            </a:ext>
          </a:extLst>
        </cdr:cNvPr>
        <cdr:cNvSpPr txBox="1"/>
      </cdr:nvSpPr>
      <cdr:spPr>
        <a:xfrm xmlns:a="http://schemas.openxmlformats.org/drawingml/2006/main">
          <a:off x="1214867" y="1946833"/>
          <a:ext cx="691587" cy="41792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s-MX" sz="2000" dirty="0">
              <a:solidFill>
                <a:schemeClr val="bg1"/>
              </a:solidFill>
            </a:rPr>
            <a:t>otras</a:t>
          </a:r>
        </a:p>
      </cdr:txBody>
    </cdr:sp>
  </cdr:relSizeAnchor>
</c:userShapes>
</file>

<file path=ppt/drawings/drawing2.xml><?xml version="1.0" encoding="utf-8"?>
<c:userShapes xmlns:c="http://schemas.openxmlformats.org/drawingml/2006/chart">
  <cdr:relSizeAnchor xmlns:cdr="http://schemas.openxmlformats.org/drawingml/2006/chartDrawing">
    <cdr:from>
      <cdr:x>0.4561</cdr:x>
      <cdr:y>0.73131</cdr:y>
    </cdr:from>
    <cdr:to>
      <cdr:x>0.79863</cdr:x>
      <cdr:y>0.81024</cdr:y>
    </cdr:to>
    <cdr:sp macro="" textlink="">
      <cdr:nvSpPr>
        <cdr:cNvPr id="2" name="CuadroTexto 7">
          <a:extLst xmlns:a="http://schemas.openxmlformats.org/drawingml/2006/main">
            <a:ext uri="{FF2B5EF4-FFF2-40B4-BE49-F238E27FC236}">
              <a16:creationId xmlns:a16="http://schemas.microsoft.com/office/drawing/2014/main" id="{3197F043-DBBF-FA42-926E-410F8CE21BC5}"/>
            </a:ext>
          </a:extLst>
        </cdr:cNvPr>
        <cdr:cNvSpPr txBox="1"/>
      </cdr:nvSpPr>
      <cdr:spPr>
        <a:xfrm xmlns:a="http://schemas.openxmlformats.org/drawingml/2006/main">
          <a:off x="2874306" y="3421776"/>
          <a:ext cx="2158604"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s-MX" sz="1600" dirty="0">
              <a:solidFill>
                <a:schemeClr val="bg1"/>
              </a:solidFill>
            </a:rPr>
            <a:t>abandono</a:t>
          </a:r>
          <a:r>
            <a:rPr lang="es-MX" sz="1800" dirty="0">
              <a:solidFill>
                <a:schemeClr val="bg1"/>
              </a:solidFill>
            </a:rPr>
            <a:t> de estudios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EE9E46-8C9E-7249-806C-B6820B641DF4}" type="datetimeFigureOut">
              <a:rPr lang="es-MX" smtClean="0"/>
              <a:t>19/11/19</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0AC986-391B-B74A-BC37-1238BE292CCB}" type="slidenum">
              <a:rPr lang="es-MX" smtClean="0"/>
              <a:t>‹Nº›</a:t>
            </a:fld>
            <a:endParaRPr lang="es-MX"/>
          </a:p>
        </p:txBody>
      </p:sp>
    </p:spTree>
    <p:extLst>
      <p:ext uri="{BB962C8B-B14F-4D97-AF65-F5344CB8AC3E}">
        <p14:creationId xmlns:p14="http://schemas.microsoft.com/office/powerpoint/2010/main" val="1478206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C20779B4-A33C-E643-8E87-486F27339327}" type="slidenum">
              <a:rPr lang="es-ES" sz="1200">
                <a:latin typeface="Calibri" charset="0"/>
              </a:rPr>
              <a:pPr/>
              <a:t>1</a:t>
            </a:fld>
            <a:endParaRPr lang="es-ES" sz="1200">
              <a:latin typeface="Calibri"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s-MX" dirty="0">
              <a:latin typeface="Calibri" charset="0"/>
            </a:endParaRPr>
          </a:p>
        </p:txBody>
      </p:sp>
    </p:spTree>
    <p:extLst>
      <p:ext uri="{BB962C8B-B14F-4D97-AF65-F5344CB8AC3E}">
        <p14:creationId xmlns:p14="http://schemas.microsoft.com/office/powerpoint/2010/main" val="954836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011F65-C862-4F4D-B6FB-6A71DA163BA8}"/>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p>
        </p:txBody>
      </p:sp>
      <p:sp>
        <p:nvSpPr>
          <p:cNvPr id="3" name="Subtítulo 2">
            <a:extLst>
              <a:ext uri="{FF2B5EF4-FFF2-40B4-BE49-F238E27FC236}">
                <a16:creationId xmlns:a16="http://schemas.microsoft.com/office/drawing/2014/main" id="{F205F50A-0A86-BF47-8A09-D6E82E2BD3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p>
        </p:txBody>
      </p:sp>
      <p:sp>
        <p:nvSpPr>
          <p:cNvPr id="4" name="Marcador de fecha 3">
            <a:extLst>
              <a:ext uri="{FF2B5EF4-FFF2-40B4-BE49-F238E27FC236}">
                <a16:creationId xmlns:a16="http://schemas.microsoft.com/office/drawing/2014/main" id="{093275BB-2976-5D49-94F5-47169E1063CE}"/>
              </a:ext>
            </a:extLst>
          </p:cNvPr>
          <p:cNvSpPr>
            <a:spLocks noGrp="1"/>
          </p:cNvSpPr>
          <p:nvPr>
            <p:ph type="dt" sz="half" idx="10"/>
          </p:nvPr>
        </p:nvSpPr>
        <p:spPr/>
        <p:txBody>
          <a:bodyPr/>
          <a:lstStyle/>
          <a:p>
            <a:fld id="{C44CC63F-EC22-9449-B7D6-B51B643AB01C}" type="datetimeFigureOut">
              <a:rPr lang="es-MX" smtClean="0"/>
              <a:t>19/11/19</a:t>
            </a:fld>
            <a:endParaRPr lang="es-MX"/>
          </a:p>
        </p:txBody>
      </p:sp>
      <p:sp>
        <p:nvSpPr>
          <p:cNvPr id="5" name="Marcador de pie de página 4">
            <a:extLst>
              <a:ext uri="{FF2B5EF4-FFF2-40B4-BE49-F238E27FC236}">
                <a16:creationId xmlns:a16="http://schemas.microsoft.com/office/drawing/2014/main" id="{3C081A19-81EA-E648-A36C-97589E87ED4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CC1971C-9069-4E47-B395-755C269511B4}"/>
              </a:ext>
            </a:extLst>
          </p:cNvPr>
          <p:cNvSpPr>
            <a:spLocks noGrp="1"/>
          </p:cNvSpPr>
          <p:nvPr>
            <p:ph type="sldNum" sz="quarter" idx="12"/>
          </p:nvPr>
        </p:nvSpPr>
        <p:spPr/>
        <p:txBody>
          <a:bodyPr/>
          <a:lstStyle/>
          <a:p>
            <a:fld id="{A5220E7E-F53B-3845-8D20-619D2D2991E2}" type="slidenum">
              <a:rPr lang="es-MX" smtClean="0"/>
              <a:t>‹Nº›</a:t>
            </a:fld>
            <a:endParaRPr lang="es-MX"/>
          </a:p>
        </p:txBody>
      </p:sp>
    </p:spTree>
    <p:extLst>
      <p:ext uri="{BB962C8B-B14F-4D97-AF65-F5344CB8AC3E}">
        <p14:creationId xmlns:p14="http://schemas.microsoft.com/office/powerpoint/2010/main" val="2679944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1D78FC-E77E-B147-BCB1-CE6BFACB782C}"/>
              </a:ext>
            </a:extLst>
          </p:cNvPr>
          <p:cNvSpPr>
            <a:spLocks noGrp="1"/>
          </p:cNvSpPr>
          <p:nvPr>
            <p:ph type="title"/>
          </p:nvPr>
        </p:nvSpPr>
        <p:spPr/>
        <p:txBody>
          <a:bodyPr/>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3D38EAE9-7647-9842-9AE9-F525DC745AE1}"/>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267CD0CC-4476-7449-A33D-B0043FDBEBAE}"/>
              </a:ext>
            </a:extLst>
          </p:cNvPr>
          <p:cNvSpPr>
            <a:spLocks noGrp="1"/>
          </p:cNvSpPr>
          <p:nvPr>
            <p:ph type="dt" sz="half" idx="10"/>
          </p:nvPr>
        </p:nvSpPr>
        <p:spPr/>
        <p:txBody>
          <a:bodyPr/>
          <a:lstStyle/>
          <a:p>
            <a:fld id="{C44CC63F-EC22-9449-B7D6-B51B643AB01C}" type="datetimeFigureOut">
              <a:rPr lang="es-MX" smtClean="0"/>
              <a:t>19/11/19</a:t>
            </a:fld>
            <a:endParaRPr lang="es-MX"/>
          </a:p>
        </p:txBody>
      </p:sp>
      <p:sp>
        <p:nvSpPr>
          <p:cNvPr id="5" name="Marcador de pie de página 4">
            <a:extLst>
              <a:ext uri="{FF2B5EF4-FFF2-40B4-BE49-F238E27FC236}">
                <a16:creationId xmlns:a16="http://schemas.microsoft.com/office/drawing/2014/main" id="{00F9189B-1023-5B48-AE1F-10E2B210F69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DE3D54C-76B5-B540-B4E4-45AA3AD45879}"/>
              </a:ext>
            </a:extLst>
          </p:cNvPr>
          <p:cNvSpPr>
            <a:spLocks noGrp="1"/>
          </p:cNvSpPr>
          <p:nvPr>
            <p:ph type="sldNum" sz="quarter" idx="12"/>
          </p:nvPr>
        </p:nvSpPr>
        <p:spPr/>
        <p:txBody>
          <a:bodyPr/>
          <a:lstStyle/>
          <a:p>
            <a:fld id="{A5220E7E-F53B-3845-8D20-619D2D2991E2}" type="slidenum">
              <a:rPr lang="es-MX" smtClean="0"/>
              <a:t>‹Nº›</a:t>
            </a:fld>
            <a:endParaRPr lang="es-MX"/>
          </a:p>
        </p:txBody>
      </p:sp>
    </p:spTree>
    <p:extLst>
      <p:ext uri="{BB962C8B-B14F-4D97-AF65-F5344CB8AC3E}">
        <p14:creationId xmlns:p14="http://schemas.microsoft.com/office/powerpoint/2010/main" val="290216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25BC4D0-3C4F-D746-86A0-D22ED07A2BD2}"/>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FA9D34ED-58AA-C74B-9A6F-7B7B3A59281D}"/>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F1BF8AB8-C44D-5444-B18D-AEC750A9FDF0}"/>
              </a:ext>
            </a:extLst>
          </p:cNvPr>
          <p:cNvSpPr>
            <a:spLocks noGrp="1"/>
          </p:cNvSpPr>
          <p:nvPr>
            <p:ph type="dt" sz="half" idx="10"/>
          </p:nvPr>
        </p:nvSpPr>
        <p:spPr/>
        <p:txBody>
          <a:bodyPr/>
          <a:lstStyle/>
          <a:p>
            <a:fld id="{C44CC63F-EC22-9449-B7D6-B51B643AB01C}" type="datetimeFigureOut">
              <a:rPr lang="es-MX" smtClean="0"/>
              <a:t>19/11/19</a:t>
            </a:fld>
            <a:endParaRPr lang="es-MX"/>
          </a:p>
        </p:txBody>
      </p:sp>
      <p:sp>
        <p:nvSpPr>
          <p:cNvPr id="5" name="Marcador de pie de página 4">
            <a:extLst>
              <a:ext uri="{FF2B5EF4-FFF2-40B4-BE49-F238E27FC236}">
                <a16:creationId xmlns:a16="http://schemas.microsoft.com/office/drawing/2014/main" id="{DD7F873F-1850-1247-B396-3E1CA181454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6C6EB4D-DE5C-B743-9BA0-EBF98539F811}"/>
              </a:ext>
            </a:extLst>
          </p:cNvPr>
          <p:cNvSpPr>
            <a:spLocks noGrp="1"/>
          </p:cNvSpPr>
          <p:nvPr>
            <p:ph type="sldNum" sz="quarter" idx="12"/>
          </p:nvPr>
        </p:nvSpPr>
        <p:spPr/>
        <p:txBody>
          <a:bodyPr/>
          <a:lstStyle/>
          <a:p>
            <a:fld id="{A5220E7E-F53B-3845-8D20-619D2D2991E2}" type="slidenum">
              <a:rPr lang="es-MX" smtClean="0"/>
              <a:t>‹Nº›</a:t>
            </a:fld>
            <a:endParaRPr lang="es-MX"/>
          </a:p>
        </p:txBody>
      </p:sp>
    </p:spTree>
    <p:extLst>
      <p:ext uri="{BB962C8B-B14F-4D97-AF65-F5344CB8AC3E}">
        <p14:creationId xmlns:p14="http://schemas.microsoft.com/office/powerpoint/2010/main" val="1876258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47C40D-A0DB-DF48-850A-C62EDC990CC3}"/>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8B22B243-DCC7-B444-BA9E-A74040621CD9}"/>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8EFAF10F-1278-1845-AEC6-FF0D99FE5A07}"/>
              </a:ext>
            </a:extLst>
          </p:cNvPr>
          <p:cNvSpPr>
            <a:spLocks noGrp="1"/>
          </p:cNvSpPr>
          <p:nvPr>
            <p:ph type="dt" sz="half" idx="10"/>
          </p:nvPr>
        </p:nvSpPr>
        <p:spPr/>
        <p:txBody>
          <a:bodyPr/>
          <a:lstStyle/>
          <a:p>
            <a:fld id="{C44CC63F-EC22-9449-B7D6-B51B643AB01C}" type="datetimeFigureOut">
              <a:rPr lang="es-MX" smtClean="0"/>
              <a:t>19/11/19</a:t>
            </a:fld>
            <a:endParaRPr lang="es-MX"/>
          </a:p>
        </p:txBody>
      </p:sp>
      <p:sp>
        <p:nvSpPr>
          <p:cNvPr id="5" name="Marcador de pie de página 4">
            <a:extLst>
              <a:ext uri="{FF2B5EF4-FFF2-40B4-BE49-F238E27FC236}">
                <a16:creationId xmlns:a16="http://schemas.microsoft.com/office/drawing/2014/main" id="{4E8ED9B2-5166-A749-B50D-5053E7A38F8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CE98B71-59A1-DE4E-A2ED-D1E44922DF70}"/>
              </a:ext>
            </a:extLst>
          </p:cNvPr>
          <p:cNvSpPr>
            <a:spLocks noGrp="1"/>
          </p:cNvSpPr>
          <p:nvPr>
            <p:ph type="sldNum" sz="quarter" idx="12"/>
          </p:nvPr>
        </p:nvSpPr>
        <p:spPr/>
        <p:txBody>
          <a:bodyPr/>
          <a:lstStyle/>
          <a:p>
            <a:fld id="{A5220E7E-F53B-3845-8D20-619D2D2991E2}" type="slidenum">
              <a:rPr lang="es-MX" smtClean="0"/>
              <a:t>‹Nº›</a:t>
            </a:fld>
            <a:endParaRPr lang="es-MX"/>
          </a:p>
        </p:txBody>
      </p:sp>
    </p:spTree>
    <p:extLst>
      <p:ext uri="{BB962C8B-B14F-4D97-AF65-F5344CB8AC3E}">
        <p14:creationId xmlns:p14="http://schemas.microsoft.com/office/powerpoint/2010/main" val="2781432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25E143-B4B5-FF4E-B26B-F30B9FA996B9}"/>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p>
        </p:txBody>
      </p:sp>
      <p:sp>
        <p:nvSpPr>
          <p:cNvPr id="3" name="Marcador de texto 2">
            <a:extLst>
              <a:ext uri="{FF2B5EF4-FFF2-40B4-BE49-F238E27FC236}">
                <a16:creationId xmlns:a16="http://schemas.microsoft.com/office/drawing/2014/main" id="{FCE0C84D-2C3C-CE49-9180-7D7E7E7D52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D1C0A132-AD69-EC49-ADF5-FAEA4410AE94}"/>
              </a:ext>
            </a:extLst>
          </p:cNvPr>
          <p:cNvSpPr>
            <a:spLocks noGrp="1"/>
          </p:cNvSpPr>
          <p:nvPr>
            <p:ph type="dt" sz="half" idx="10"/>
          </p:nvPr>
        </p:nvSpPr>
        <p:spPr/>
        <p:txBody>
          <a:bodyPr/>
          <a:lstStyle/>
          <a:p>
            <a:fld id="{C44CC63F-EC22-9449-B7D6-B51B643AB01C}" type="datetimeFigureOut">
              <a:rPr lang="es-MX" smtClean="0"/>
              <a:t>19/11/19</a:t>
            </a:fld>
            <a:endParaRPr lang="es-MX"/>
          </a:p>
        </p:txBody>
      </p:sp>
      <p:sp>
        <p:nvSpPr>
          <p:cNvPr id="5" name="Marcador de pie de página 4">
            <a:extLst>
              <a:ext uri="{FF2B5EF4-FFF2-40B4-BE49-F238E27FC236}">
                <a16:creationId xmlns:a16="http://schemas.microsoft.com/office/drawing/2014/main" id="{A0C60D6D-A3F2-3E42-9C6A-B77B7F7814B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4DEE465-A6B3-5F40-B0FC-2F20652D1966}"/>
              </a:ext>
            </a:extLst>
          </p:cNvPr>
          <p:cNvSpPr>
            <a:spLocks noGrp="1"/>
          </p:cNvSpPr>
          <p:nvPr>
            <p:ph type="sldNum" sz="quarter" idx="12"/>
          </p:nvPr>
        </p:nvSpPr>
        <p:spPr/>
        <p:txBody>
          <a:bodyPr/>
          <a:lstStyle/>
          <a:p>
            <a:fld id="{A5220E7E-F53B-3845-8D20-619D2D2991E2}" type="slidenum">
              <a:rPr lang="es-MX" smtClean="0"/>
              <a:t>‹Nº›</a:t>
            </a:fld>
            <a:endParaRPr lang="es-MX"/>
          </a:p>
        </p:txBody>
      </p:sp>
    </p:spTree>
    <p:extLst>
      <p:ext uri="{BB962C8B-B14F-4D97-AF65-F5344CB8AC3E}">
        <p14:creationId xmlns:p14="http://schemas.microsoft.com/office/powerpoint/2010/main" val="3566596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3A9D53-19C4-8A41-B1AA-A0C5D231681B}"/>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402BB1DB-8C63-6647-A1E9-ECBF4ABA10D7}"/>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contenido 3">
            <a:extLst>
              <a:ext uri="{FF2B5EF4-FFF2-40B4-BE49-F238E27FC236}">
                <a16:creationId xmlns:a16="http://schemas.microsoft.com/office/drawing/2014/main" id="{9059FCA9-CF34-844C-98D6-163B1BE9A862}"/>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fecha 4">
            <a:extLst>
              <a:ext uri="{FF2B5EF4-FFF2-40B4-BE49-F238E27FC236}">
                <a16:creationId xmlns:a16="http://schemas.microsoft.com/office/drawing/2014/main" id="{69A33002-45B0-164B-86E3-DE3FDE4F918D}"/>
              </a:ext>
            </a:extLst>
          </p:cNvPr>
          <p:cNvSpPr>
            <a:spLocks noGrp="1"/>
          </p:cNvSpPr>
          <p:nvPr>
            <p:ph type="dt" sz="half" idx="10"/>
          </p:nvPr>
        </p:nvSpPr>
        <p:spPr/>
        <p:txBody>
          <a:bodyPr/>
          <a:lstStyle/>
          <a:p>
            <a:fld id="{C44CC63F-EC22-9449-B7D6-B51B643AB01C}" type="datetimeFigureOut">
              <a:rPr lang="es-MX" smtClean="0"/>
              <a:t>19/11/19</a:t>
            </a:fld>
            <a:endParaRPr lang="es-MX"/>
          </a:p>
        </p:txBody>
      </p:sp>
      <p:sp>
        <p:nvSpPr>
          <p:cNvPr id="6" name="Marcador de pie de página 5">
            <a:extLst>
              <a:ext uri="{FF2B5EF4-FFF2-40B4-BE49-F238E27FC236}">
                <a16:creationId xmlns:a16="http://schemas.microsoft.com/office/drawing/2014/main" id="{53059969-2118-C44F-9507-5C8DBA55EB6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E7E8181-8CDB-574D-A2A9-28510DE06830}"/>
              </a:ext>
            </a:extLst>
          </p:cNvPr>
          <p:cNvSpPr>
            <a:spLocks noGrp="1"/>
          </p:cNvSpPr>
          <p:nvPr>
            <p:ph type="sldNum" sz="quarter" idx="12"/>
          </p:nvPr>
        </p:nvSpPr>
        <p:spPr/>
        <p:txBody>
          <a:bodyPr/>
          <a:lstStyle/>
          <a:p>
            <a:fld id="{A5220E7E-F53B-3845-8D20-619D2D2991E2}" type="slidenum">
              <a:rPr lang="es-MX" smtClean="0"/>
              <a:t>‹Nº›</a:t>
            </a:fld>
            <a:endParaRPr lang="es-MX"/>
          </a:p>
        </p:txBody>
      </p:sp>
    </p:spTree>
    <p:extLst>
      <p:ext uri="{BB962C8B-B14F-4D97-AF65-F5344CB8AC3E}">
        <p14:creationId xmlns:p14="http://schemas.microsoft.com/office/powerpoint/2010/main" val="1889339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D320C2-8536-3A4F-91AB-AC26AD9260F7}"/>
              </a:ext>
            </a:extLst>
          </p:cNvPr>
          <p:cNvSpPr>
            <a:spLocks noGrp="1"/>
          </p:cNvSpPr>
          <p:nvPr>
            <p:ph type="title"/>
          </p:nvPr>
        </p:nvSpPr>
        <p:spPr>
          <a:xfrm>
            <a:off x="839788" y="365125"/>
            <a:ext cx="10515600" cy="1325563"/>
          </a:xfrm>
        </p:spPr>
        <p:txBody>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9A0FE4E6-F28E-DF43-9CF3-5A5FD09116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100A13A1-DD14-A94D-A708-3C05689C470A}"/>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texto 4">
            <a:extLst>
              <a:ext uri="{FF2B5EF4-FFF2-40B4-BE49-F238E27FC236}">
                <a16:creationId xmlns:a16="http://schemas.microsoft.com/office/drawing/2014/main" id="{9F19EC88-3D7F-2841-A8B2-661B41759A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26FE3788-36ED-BA4A-97C5-59878B3F1445}"/>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7" name="Marcador de fecha 6">
            <a:extLst>
              <a:ext uri="{FF2B5EF4-FFF2-40B4-BE49-F238E27FC236}">
                <a16:creationId xmlns:a16="http://schemas.microsoft.com/office/drawing/2014/main" id="{30C57DF4-0A75-6B43-BCFA-68DB0236D0AC}"/>
              </a:ext>
            </a:extLst>
          </p:cNvPr>
          <p:cNvSpPr>
            <a:spLocks noGrp="1"/>
          </p:cNvSpPr>
          <p:nvPr>
            <p:ph type="dt" sz="half" idx="10"/>
          </p:nvPr>
        </p:nvSpPr>
        <p:spPr/>
        <p:txBody>
          <a:bodyPr/>
          <a:lstStyle/>
          <a:p>
            <a:fld id="{C44CC63F-EC22-9449-B7D6-B51B643AB01C}" type="datetimeFigureOut">
              <a:rPr lang="es-MX" smtClean="0"/>
              <a:t>19/11/19</a:t>
            </a:fld>
            <a:endParaRPr lang="es-MX"/>
          </a:p>
        </p:txBody>
      </p:sp>
      <p:sp>
        <p:nvSpPr>
          <p:cNvPr id="8" name="Marcador de pie de página 7">
            <a:extLst>
              <a:ext uri="{FF2B5EF4-FFF2-40B4-BE49-F238E27FC236}">
                <a16:creationId xmlns:a16="http://schemas.microsoft.com/office/drawing/2014/main" id="{B826E299-4E0C-DA4B-87DC-032CD260B5A0}"/>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D5D0DA95-8208-DC4F-9C0C-C26B84C5EBE5}"/>
              </a:ext>
            </a:extLst>
          </p:cNvPr>
          <p:cNvSpPr>
            <a:spLocks noGrp="1"/>
          </p:cNvSpPr>
          <p:nvPr>
            <p:ph type="sldNum" sz="quarter" idx="12"/>
          </p:nvPr>
        </p:nvSpPr>
        <p:spPr/>
        <p:txBody>
          <a:bodyPr/>
          <a:lstStyle/>
          <a:p>
            <a:fld id="{A5220E7E-F53B-3845-8D20-619D2D2991E2}" type="slidenum">
              <a:rPr lang="es-MX" smtClean="0"/>
              <a:t>‹Nº›</a:t>
            </a:fld>
            <a:endParaRPr lang="es-MX"/>
          </a:p>
        </p:txBody>
      </p:sp>
    </p:spTree>
    <p:extLst>
      <p:ext uri="{BB962C8B-B14F-4D97-AF65-F5344CB8AC3E}">
        <p14:creationId xmlns:p14="http://schemas.microsoft.com/office/powerpoint/2010/main" val="1041489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99444B-9079-1A45-A486-2992D9A93511}"/>
              </a:ext>
            </a:extLst>
          </p:cNvPr>
          <p:cNvSpPr>
            <a:spLocks noGrp="1"/>
          </p:cNvSpPr>
          <p:nvPr>
            <p:ph type="title"/>
          </p:nvPr>
        </p:nvSpPr>
        <p:spPr/>
        <p:txBody>
          <a:bodyPr/>
          <a:lstStyle/>
          <a:p>
            <a:r>
              <a:rPr lang="es-MX"/>
              <a:t>Haz clic para modificar el estilo de título del patrón</a:t>
            </a:r>
          </a:p>
        </p:txBody>
      </p:sp>
      <p:sp>
        <p:nvSpPr>
          <p:cNvPr id="3" name="Marcador de fecha 2">
            <a:extLst>
              <a:ext uri="{FF2B5EF4-FFF2-40B4-BE49-F238E27FC236}">
                <a16:creationId xmlns:a16="http://schemas.microsoft.com/office/drawing/2014/main" id="{E8ACC08A-E926-1343-B24D-EE7773ED3AAB}"/>
              </a:ext>
            </a:extLst>
          </p:cNvPr>
          <p:cNvSpPr>
            <a:spLocks noGrp="1"/>
          </p:cNvSpPr>
          <p:nvPr>
            <p:ph type="dt" sz="half" idx="10"/>
          </p:nvPr>
        </p:nvSpPr>
        <p:spPr/>
        <p:txBody>
          <a:bodyPr/>
          <a:lstStyle/>
          <a:p>
            <a:fld id="{C44CC63F-EC22-9449-B7D6-B51B643AB01C}" type="datetimeFigureOut">
              <a:rPr lang="es-MX" smtClean="0"/>
              <a:t>19/11/19</a:t>
            </a:fld>
            <a:endParaRPr lang="es-MX"/>
          </a:p>
        </p:txBody>
      </p:sp>
      <p:sp>
        <p:nvSpPr>
          <p:cNvPr id="4" name="Marcador de pie de página 3">
            <a:extLst>
              <a:ext uri="{FF2B5EF4-FFF2-40B4-BE49-F238E27FC236}">
                <a16:creationId xmlns:a16="http://schemas.microsoft.com/office/drawing/2014/main" id="{D6F7A99D-5066-D44E-9BEC-622DF8F58B82}"/>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CDC9AA06-923E-C14C-A7CE-99F3BFFE2F36}"/>
              </a:ext>
            </a:extLst>
          </p:cNvPr>
          <p:cNvSpPr>
            <a:spLocks noGrp="1"/>
          </p:cNvSpPr>
          <p:nvPr>
            <p:ph type="sldNum" sz="quarter" idx="12"/>
          </p:nvPr>
        </p:nvSpPr>
        <p:spPr/>
        <p:txBody>
          <a:bodyPr/>
          <a:lstStyle/>
          <a:p>
            <a:fld id="{A5220E7E-F53B-3845-8D20-619D2D2991E2}" type="slidenum">
              <a:rPr lang="es-MX" smtClean="0"/>
              <a:t>‹Nº›</a:t>
            </a:fld>
            <a:endParaRPr lang="es-MX"/>
          </a:p>
        </p:txBody>
      </p:sp>
    </p:spTree>
    <p:extLst>
      <p:ext uri="{BB962C8B-B14F-4D97-AF65-F5344CB8AC3E}">
        <p14:creationId xmlns:p14="http://schemas.microsoft.com/office/powerpoint/2010/main" val="3297843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496A89F-2A41-8240-AF99-1FCB71FF2FDE}"/>
              </a:ext>
            </a:extLst>
          </p:cNvPr>
          <p:cNvSpPr>
            <a:spLocks noGrp="1"/>
          </p:cNvSpPr>
          <p:nvPr>
            <p:ph type="dt" sz="half" idx="10"/>
          </p:nvPr>
        </p:nvSpPr>
        <p:spPr/>
        <p:txBody>
          <a:bodyPr/>
          <a:lstStyle/>
          <a:p>
            <a:fld id="{C44CC63F-EC22-9449-B7D6-B51B643AB01C}" type="datetimeFigureOut">
              <a:rPr lang="es-MX" smtClean="0"/>
              <a:t>19/11/19</a:t>
            </a:fld>
            <a:endParaRPr lang="es-MX"/>
          </a:p>
        </p:txBody>
      </p:sp>
      <p:sp>
        <p:nvSpPr>
          <p:cNvPr id="3" name="Marcador de pie de página 2">
            <a:extLst>
              <a:ext uri="{FF2B5EF4-FFF2-40B4-BE49-F238E27FC236}">
                <a16:creationId xmlns:a16="http://schemas.microsoft.com/office/drawing/2014/main" id="{4A3563FD-C795-3F4B-8823-F91BA0DD6C3E}"/>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C380ADC3-1FD4-864E-A2F3-7AD5B1B2858D}"/>
              </a:ext>
            </a:extLst>
          </p:cNvPr>
          <p:cNvSpPr>
            <a:spLocks noGrp="1"/>
          </p:cNvSpPr>
          <p:nvPr>
            <p:ph type="sldNum" sz="quarter" idx="12"/>
          </p:nvPr>
        </p:nvSpPr>
        <p:spPr/>
        <p:txBody>
          <a:bodyPr/>
          <a:lstStyle/>
          <a:p>
            <a:fld id="{A5220E7E-F53B-3845-8D20-619D2D2991E2}" type="slidenum">
              <a:rPr lang="es-MX" smtClean="0"/>
              <a:t>‹Nº›</a:t>
            </a:fld>
            <a:endParaRPr lang="es-MX"/>
          </a:p>
        </p:txBody>
      </p:sp>
    </p:spTree>
    <p:extLst>
      <p:ext uri="{BB962C8B-B14F-4D97-AF65-F5344CB8AC3E}">
        <p14:creationId xmlns:p14="http://schemas.microsoft.com/office/powerpoint/2010/main" val="2157580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F9B827-F568-3447-9729-A12A307FCD80}"/>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94BF6754-09E7-7544-9725-AD9D211066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texto 3">
            <a:extLst>
              <a:ext uri="{FF2B5EF4-FFF2-40B4-BE49-F238E27FC236}">
                <a16:creationId xmlns:a16="http://schemas.microsoft.com/office/drawing/2014/main" id="{0C19429F-4102-8F43-AABA-86B00FFDFF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A0A0345B-BFCD-DB44-86D0-3CA97440FE76}"/>
              </a:ext>
            </a:extLst>
          </p:cNvPr>
          <p:cNvSpPr>
            <a:spLocks noGrp="1"/>
          </p:cNvSpPr>
          <p:nvPr>
            <p:ph type="dt" sz="half" idx="10"/>
          </p:nvPr>
        </p:nvSpPr>
        <p:spPr/>
        <p:txBody>
          <a:bodyPr/>
          <a:lstStyle/>
          <a:p>
            <a:fld id="{C44CC63F-EC22-9449-B7D6-B51B643AB01C}" type="datetimeFigureOut">
              <a:rPr lang="es-MX" smtClean="0"/>
              <a:t>19/11/19</a:t>
            </a:fld>
            <a:endParaRPr lang="es-MX"/>
          </a:p>
        </p:txBody>
      </p:sp>
      <p:sp>
        <p:nvSpPr>
          <p:cNvPr id="6" name="Marcador de pie de página 5">
            <a:extLst>
              <a:ext uri="{FF2B5EF4-FFF2-40B4-BE49-F238E27FC236}">
                <a16:creationId xmlns:a16="http://schemas.microsoft.com/office/drawing/2014/main" id="{10B17027-FC12-FF41-B2FF-8938A8F7E2B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E46EFD0-D0F9-CA4D-9C4D-6658A36016C9}"/>
              </a:ext>
            </a:extLst>
          </p:cNvPr>
          <p:cNvSpPr>
            <a:spLocks noGrp="1"/>
          </p:cNvSpPr>
          <p:nvPr>
            <p:ph type="sldNum" sz="quarter" idx="12"/>
          </p:nvPr>
        </p:nvSpPr>
        <p:spPr/>
        <p:txBody>
          <a:bodyPr/>
          <a:lstStyle/>
          <a:p>
            <a:fld id="{A5220E7E-F53B-3845-8D20-619D2D2991E2}" type="slidenum">
              <a:rPr lang="es-MX" smtClean="0"/>
              <a:t>‹Nº›</a:t>
            </a:fld>
            <a:endParaRPr lang="es-MX"/>
          </a:p>
        </p:txBody>
      </p:sp>
    </p:spTree>
    <p:extLst>
      <p:ext uri="{BB962C8B-B14F-4D97-AF65-F5344CB8AC3E}">
        <p14:creationId xmlns:p14="http://schemas.microsoft.com/office/powerpoint/2010/main" val="2579709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06B7AA-2AC2-C94F-B259-5AD5395847D1}"/>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posición de imagen 2">
            <a:extLst>
              <a:ext uri="{FF2B5EF4-FFF2-40B4-BE49-F238E27FC236}">
                <a16:creationId xmlns:a16="http://schemas.microsoft.com/office/drawing/2014/main" id="{313F033D-A29C-464E-BBD2-F34D0EB76B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2B01879B-DFF4-F842-AB38-1B545C2C79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27FB2694-5C25-5E46-AFF5-6ABFF3450AC5}"/>
              </a:ext>
            </a:extLst>
          </p:cNvPr>
          <p:cNvSpPr>
            <a:spLocks noGrp="1"/>
          </p:cNvSpPr>
          <p:nvPr>
            <p:ph type="dt" sz="half" idx="10"/>
          </p:nvPr>
        </p:nvSpPr>
        <p:spPr/>
        <p:txBody>
          <a:bodyPr/>
          <a:lstStyle/>
          <a:p>
            <a:fld id="{C44CC63F-EC22-9449-B7D6-B51B643AB01C}" type="datetimeFigureOut">
              <a:rPr lang="es-MX" smtClean="0"/>
              <a:t>19/11/19</a:t>
            </a:fld>
            <a:endParaRPr lang="es-MX"/>
          </a:p>
        </p:txBody>
      </p:sp>
      <p:sp>
        <p:nvSpPr>
          <p:cNvPr id="6" name="Marcador de pie de página 5">
            <a:extLst>
              <a:ext uri="{FF2B5EF4-FFF2-40B4-BE49-F238E27FC236}">
                <a16:creationId xmlns:a16="http://schemas.microsoft.com/office/drawing/2014/main" id="{26998291-4C21-4746-9E02-4CB0971792C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0F9C54F-352D-4F45-9E8F-6C6261C41629}"/>
              </a:ext>
            </a:extLst>
          </p:cNvPr>
          <p:cNvSpPr>
            <a:spLocks noGrp="1"/>
          </p:cNvSpPr>
          <p:nvPr>
            <p:ph type="sldNum" sz="quarter" idx="12"/>
          </p:nvPr>
        </p:nvSpPr>
        <p:spPr/>
        <p:txBody>
          <a:bodyPr/>
          <a:lstStyle/>
          <a:p>
            <a:fld id="{A5220E7E-F53B-3845-8D20-619D2D2991E2}" type="slidenum">
              <a:rPr lang="es-MX" smtClean="0"/>
              <a:t>‹Nº›</a:t>
            </a:fld>
            <a:endParaRPr lang="es-MX"/>
          </a:p>
        </p:txBody>
      </p:sp>
    </p:spTree>
    <p:extLst>
      <p:ext uri="{BB962C8B-B14F-4D97-AF65-F5344CB8AC3E}">
        <p14:creationId xmlns:p14="http://schemas.microsoft.com/office/powerpoint/2010/main" val="1337949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5E32C9A-81A2-3046-BA84-0B37B77D63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138E1D02-F7D0-E547-98E6-2C1A647A4E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1D0EA33F-7051-B449-90AF-2C660675F5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CC63F-EC22-9449-B7D6-B51B643AB01C}" type="datetimeFigureOut">
              <a:rPr lang="es-MX" smtClean="0"/>
              <a:t>19/11/19</a:t>
            </a:fld>
            <a:endParaRPr lang="es-MX"/>
          </a:p>
        </p:txBody>
      </p:sp>
      <p:sp>
        <p:nvSpPr>
          <p:cNvPr id="5" name="Marcador de pie de página 4">
            <a:extLst>
              <a:ext uri="{FF2B5EF4-FFF2-40B4-BE49-F238E27FC236}">
                <a16:creationId xmlns:a16="http://schemas.microsoft.com/office/drawing/2014/main" id="{0809E52B-69C5-D342-A33C-1D92642444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0BEA1641-0573-6D48-A491-CA6CF5AFF8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220E7E-F53B-3845-8D20-619D2D2991E2}" type="slidenum">
              <a:rPr lang="es-MX" smtClean="0"/>
              <a:t>‹Nº›</a:t>
            </a:fld>
            <a:endParaRPr lang="es-MX"/>
          </a:p>
        </p:txBody>
      </p:sp>
    </p:spTree>
    <p:extLst>
      <p:ext uri="{BB962C8B-B14F-4D97-AF65-F5344CB8AC3E}">
        <p14:creationId xmlns:p14="http://schemas.microsoft.com/office/powerpoint/2010/main" val="3151356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2895600" y="5703916"/>
            <a:ext cx="6400800" cy="883753"/>
          </a:xfrm>
        </p:spPr>
        <p:txBody>
          <a:bodyPr/>
          <a:lstStyle/>
          <a:p>
            <a:pPr eaLnBrk="1" hangingPunct="1">
              <a:defRPr/>
            </a:pPr>
            <a:r>
              <a:rPr lang="es-MX" b="1" dirty="0">
                <a:solidFill>
                  <a:srgbClr val="11628F"/>
                </a:solidFill>
              </a:rPr>
              <a:t>Dra. Aurea Orozco Rivas</a:t>
            </a:r>
          </a:p>
          <a:p>
            <a:pPr eaLnBrk="1" hangingPunct="1">
              <a:defRPr/>
            </a:pPr>
            <a:r>
              <a:rPr lang="es-MX" b="1" dirty="0">
                <a:solidFill>
                  <a:srgbClr val="11628F"/>
                </a:solidFill>
              </a:rPr>
              <a:t>Coordinadora</a:t>
            </a:r>
          </a:p>
        </p:txBody>
      </p:sp>
      <p:sp>
        <p:nvSpPr>
          <p:cNvPr id="15363" name="6 CuadroTexto"/>
          <p:cNvSpPr txBox="1">
            <a:spLocks noChangeArrowheads="1"/>
          </p:cNvSpPr>
          <p:nvPr/>
        </p:nvSpPr>
        <p:spPr bwMode="auto">
          <a:xfrm>
            <a:off x="2042150" y="2096462"/>
            <a:ext cx="8314361" cy="34163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s-MX" sz="3600" b="1" cap="small" dirty="0">
                <a:solidFill>
                  <a:schemeClr val="accent1">
                    <a:lumMod val="50000"/>
                  </a:schemeClr>
                </a:solidFill>
                <a:latin typeface="+mn-lt"/>
              </a:rPr>
              <a:t>Proyecto de Modificación del Programa de Doctorado en Ciencias Biomédicas</a:t>
            </a:r>
          </a:p>
          <a:p>
            <a:pPr algn="ctr"/>
            <a:endParaRPr lang="es-MX" sz="3600" b="1" cap="small" dirty="0">
              <a:solidFill>
                <a:schemeClr val="accent1">
                  <a:lumMod val="50000"/>
                </a:schemeClr>
              </a:solidFill>
              <a:latin typeface="+mn-lt"/>
            </a:endParaRPr>
          </a:p>
          <a:p>
            <a:pPr algn="ctr"/>
            <a:endParaRPr lang="es-MX" sz="3600" b="1" cap="small" dirty="0">
              <a:solidFill>
                <a:schemeClr val="accent1">
                  <a:lumMod val="50000"/>
                </a:schemeClr>
              </a:solidFill>
              <a:latin typeface="+mn-lt"/>
            </a:endParaRPr>
          </a:p>
          <a:p>
            <a:pPr algn="ctr"/>
            <a:r>
              <a:rPr lang="es-MX" sz="3600" b="1" cap="small" dirty="0">
                <a:solidFill>
                  <a:schemeClr val="accent1">
                    <a:lumMod val="50000"/>
                  </a:schemeClr>
                </a:solidFill>
                <a:latin typeface="+mn-lt"/>
              </a:rPr>
              <a:t>Incorporación del Instituto de Biotecnología como entidad participante</a:t>
            </a:r>
            <a:endParaRPr lang="es-MX" sz="3600" dirty="0">
              <a:solidFill>
                <a:schemeClr val="accent1">
                  <a:lumMod val="50000"/>
                </a:schemeClr>
              </a:solidFill>
              <a:latin typeface="+mn-lt"/>
            </a:endParaRPr>
          </a:p>
        </p:txBody>
      </p:sp>
      <p:pic>
        <p:nvPicPr>
          <p:cNvPr id="15365" name="Picture 17" descr="membrete_helice"/>
          <p:cNvPicPr>
            <a:picLocks noChangeAspect="1" noChangeArrowheads="1"/>
          </p:cNvPicPr>
          <p:nvPr/>
        </p:nvPicPr>
        <p:blipFill>
          <a:blip r:embed="rId3">
            <a:lum bright="-12000" contrast="12000"/>
            <a:extLst>
              <a:ext uri="{28A0092B-C50C-407E-A947-70E740481C1C}">
                <a14:useLocalDpi xmlns:a14="http://schemas.microsoft.com/office/drawing/2010/main" val="0"/>
              </a:ext>
            </a:extLst>
          </a:blip>
          <a:srcRect r="26653"/>
          <a:stretch>
            <a:fillRect/>
          </a:stretch>
        </p:blipFill>
        <p:spPr bwMode="auto">
          <a:xfrm>
            <a:off x="1590675" y="361981"/>
            <a:ext cx="2160588" cy="1317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Imagen 6" descr="fimaokAI Curvas.eps"/>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962861" y="5670466"/>
            <a:ext cx="937866" cy="7879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image3.png" descr="posgrado_logo">
            <a:extLst>
              <a:ext uri="{FF2B5EF4-FFF2-40B4-BE49-F238E27FC236}">
                <a16:creationId xmlns:a16="http://schemas.microsoft.com/office/drawing/2014/main" id="{DCB8AC9B-F264-9A48-A2D2-37E28C248FAD}"/>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104243" y="709477"/>
            <a:ext cx="2327551" cy="870845"/>
          </a:xfrm>
          <a:prstGeom prst="rect">
            <a:avLst/>
          </a:prstGeom>
          <a:noFill/>
          <a:ln>
            <a:noFill/>
          </a:ln>
        </p:spPr>
      </p:pic>
    </p:spTree>
    <p:extLst>
      <p:ext uri="{BB962C8B-B14F-4D97-AF65-F5344CB8AC3E}">
        <p14:creationId xmlns:p14="http://schemas.microsoft.com/office/powerpoint/2010/main" val="2302857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02288" y="150954"/>
            <a:ext cx="11291454" cy="6469982"/>
          </a:xfrm>
        </p:spPr>
        <p:txBody>
          <a:bodyPr>
            <a:noAutofit/>
          </a:bodyPr>
          <a:lstStyle/>
          <a:p>
            <a:pPr marL="0" indent="0">
              <a:buNone/>
            </a:pPr>
            <a:r>
              <a:rPr lang="es-ES" sz="3600" b="1" i="1" dirty="0">
                <a:solidFill>
                  <a:schemeClr val="accent1">
                    <a:lumMod val="50000"/>
                  </a:schemeClr>
                </a:solidFill>
              </a:rPr>
              <a:t>Principales modificaciones al Plan de Estudios:</a:t>
            </a:r>
          </a:p>
          <a:p>
            <a:pPr marL="0" indent="0">
              <a:buNone/>
            </a:pPr>
            <a:endParaRPr lang="es-ES" sz="2400" b="1" i="1" dirty="0">
              <a:solidFill>
                <a:schemeClr val="accent5">
                  <a:lumMod val="75000"/>
                </a:schemeClr>
              </a:solidFill>
            </a:endParaRPr>
          </a:p>
          <a:p>
            <a:pPr marL="0" indent="0">
              <a:buNone/>
            </a:pPr>
            <a:r>
              <a:rPr lang="es-MX" b="1" dirty="0">
                <a:solidFill>
                  <a:schemeClr val="accent1">
                    <a:lumMod val="75000"/>
                  </a:schemeClr>
                </a:solidFill>
              </a:rPr>
              <a:t>1. Requisitos de ingreso: </a:t>
            </a:r>
          </a:p>
          <a:p>
            <a:endParaRPr lang="es-MX" sz="2400" dirty="0">
              <a:solidFill>
                <a:schemeClr val="accent5">
                  <a:lumMod val="75000"/>
                </a:schemeClr>
              </a:solidFill>
            </a:endParaRPr>
          </a:p>
          <a:p>
            <a:pPr lvl="0">
              <a:buClr>
                <a:srgbClr val="941100"/>
              </a:buClr>
              <a:buSzPct val="80000"/>
              <a:buFont typeface="Wingdings" pitchFamily="2" charset="2"/>
              <a:buChar char="v"/>
            </a:pPr>
            <a:r>
              <a:rPr lang="es-MX" sz="2400" dirty="0">
                <a:solidFill>
                  <a:schemeClr val="accent5">
                    <a:lumMod val="75000"/>
                  </a:schemeClr>
                </a:solidFill>
              </a:rPr>
              <a:t> Presentar la constancia de aprobación del examen de dominio del idioma inglés. </a:t>
            </a:r>
          </a:p>
          <a:p>
            <a:pPr lvl="0">
              <a:buClr>
                <a:srgbClr val="941100"/>
              </a:buClr>
              <a:buSzPct val="80000"/>
              <a:buFont typeface="Wingdings" pitchFamily="2" charset="2"/>
              <a:buChar char="v"/>
            </a:pPr>
            <a:endParaRPr lang="es-MX" sz="2400" dirty="0">
              <a:solidFill>
                <a:schemeClr val="accent5">
                  <a:lumMod val="75000"/>
                </a:schemeClr>
              </a:solidFill>
            </a:endParaRPr>
          </a:p>
          <a:p>
            <a:pPr lvl="0">
              <a:buClr>
                <a:srgbClr val="941100"/>
              </a:buClr>
              <a:buSzPct val="80000"/>
              <a:buFont typeface="Wingdings" pitchFamily="2" charset="2"/>
              <a:buChar char="v"/>
            </a:pPr>
            <a:r>
              <a:rPr lang="es-MX" sz="2400" dirty="0">
                <a:solidFill>
                  <a:schemeClr val="accent5">
                    <a:lumMod val="75000"/>
                  </a:schemeClr>
                </a:solidFill>
              </a:rPr>
              <a:t> Contar con el título o grado del ciclo inmediato anterior, o sus equivalentes. </a:t>
            </a:r>
          </a:p>
          <a:p>
            <a:pPr lvl="0">
              <a:buClr>
                <a:srgbClr val="941100"/>
              </a:buClr>
              <a:buSzPct val="80000"/>
              <a:buFont typeface="Wingdings" pitchFamily="2" charset="2"/>
              <a:buChar char="v"/>
            </a:pPr>
            <a:endParaRPr lang="es-MX" sz="2400" dirty="0">
              <a:solidFill>
                <a:schemeClr val="accent5">
                  <a:lumMod val="75000"/>
                </a:schemeClr>
              </a:solidFill>
            </a:endParaRPr>
          </a:p>
          <a:p>
            <a:pPr marL="0" indent="0">
              <a:buNone/>
            </a:pPr>
            <a:r>
              <a:rPr lang="es-MX" b="1" dirty="0">
                <a:solidFill>
                  <a:schemeClr val="accent1">
                    <a:lumMod val="75000"/>
                  </a:schemeClr>
                </a:solidFill>
              </a:rPr>
              <a:t>2. Requisitos de permanencia: </a:t>
            </a:r>
          </a:p>
          <a:p>
            <a:endParaRPr lang="es-MX" sz="2400" dirty="0"/>
          </a:p>
          <a:p>
            <a:pPr marL="342900" lvl="0" indent="-342900">
              <a:buClr>
                <a:srgbClr val="941100"/>
              </a:buClr>
              <a:buSzPct val="80000"/>
              <a:buFont typeface="Wingdings" pitchFamily="2" charset="2"/>
              <a:buChar char="v"/>
            </a:pPr>
            <a:r>
              <a:rPr lang="es-MX" sz="2400" dirty="0">
                <a:solidFill>
                  <a:schemeClr val="accent5">
                    <a:lumMod val="75000"/>
                  </a:schemeClr>
                </a:solidFill>
              </a:rPr>
              <a:t>Se le dio valor curricular a las actividades académicas complementarias.</a:t>
            </a:r>
          </a:p>
          <a:p>
            <a:pPr marL="342900" lvl="0" indent="-342900">
              <a:buClr>
                <a:srgbClr val="941100"/>
              </a:buClr>
              <a:buSzPct val="80000"/>
              <a:buFont typeface="Wingdings" pitchFamily="2" charset="2"/>
              <a:buChar char="v"/>
            </a:pPr>
            <a:endParaRPr lang="es-MX" sz="2400" dirty="0">
              <a:solidFill>
                <a:schemeClr val="accent5">
                  <a:lumMod val="75000"/>
                </a:schemeClr>
              </a:solidFill>
            </a:endParaRPr>
          </a:p>
          <a:p>
            <a:pPr marL="342900" lvl="0" indent="-342900">
              <a:buClr>
                <a:srgbClr val="941100"/>
              </a:buClr>
              <a:buSzPct val="80000"/>
              <a:buFont typeface="Wingdings" pitchFamily="2" charset="2"/>
              <a:buChar char="v"/>
            </a:pPr>
            <a:r>
              <a:rPr lang="es-MX" sz="2400" dirty="0">
                <a:solidFill>
                  <a:schemeClr val="accent5">
                    <a:lumMod val="75000"/>
                  </a:schemeClr>
                </a:solidFill>
              </a:rPr>
              <a:t>Se redujo el plazo de acreditación de la segunda y última oportunidad del examen de candidatura de un año a un semestre. </a:t>
            </a:r>
          </a:p>
          <a:p>
            <a:pPr lvl="0">
              <a:buClr>
                <a:srgbClr val="941100"/>
              </a:buClr>
              <a:buSzPct val="80000"/>
              <a:buFont typeface="Wingdings" pitchFamily="2" charset="2"/>
              <a:buChar char="v"/>
            </a:pPr>
            <a:endParaRPr lang="es-MX" sz="2400" dirty="0">
              <a:solidFill>
                <a:schemeClr val="accent5">
                  <a:lumMod val="75000"/>
                </a:schemeClr>
              </a:solidFill>
            </a:endParaRPr>
          </a:p>
          <a:p>
            <a:endParaRPr lang="es-MX" sz="2400" dirty="0">
              <a:solidFill>
                <a:schemeClr val="accent5">
                  <a:lumMod val="75000"/>
                </a:schemeClr>
              </a:solidFill>
            </a:endParaRPr>
          </a:p>
        </p:txBody>
      </p:sp>
    </p:spTree>
    <p:extLst>
      <p:ext uri="{BB962C8B-B14F-4D97-AF65-F5344CB8AC3E}">
        <p14:creationId xmlns:p14="http://schemas.microsoft.com/office/powerpoint/2010/main" val="3209763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0DCA029-127F-D343-892E-5DEA4DBE9965}"/>
              </a:ext>
            </a:extLst>
          </p:cNvPr>
          <p:cNvSpPr/>
          <p:nvPr/>
        </p:nvSpPr>
        <p:spPr>
          <a:xfrm>
            <a:off x="207818" y="572482"/>
            <a:ext cx="11984182" cy="5016758"/>
          </a:xfrm>
          <a:prstGeom prst="rect">
            <a:avLst/>
          </a:prstGeom>
        </p:spPr>
        <p:txBody>
          <a:bodyPr wrap="square">
            <a:spAutoFit/>
          </a:bodyPr>
          <a:lstStyle/>
          <a:p>
            <a:pPr lvl="0"/>
            <a:r>
              <a:rPr lang="es-MX" sz="2400" dirty="0"/>
              <a:t> </a:t>
            </a:r>
          </a:p>
          <a:p>
            <a:pPr>
              <a:buClr>
                <a:srgbClr val="FFC000"/>
              </a:buClr>
              <a:buSzPct val="90000"/>
            </a:pPr>
            <a:r>
              <a:rPr lang="es-MX" sz="2800" b="1" dirty="0">
                <a:solidFill>
                  <a:schemeClr val="accent1">
                    <a:lumMod val="75000"/>
                  </a:schemeClr>
                </a:solidFill>
              </a:rPr>
              <a:t>3. Organización de los estudios:</a:t>
            </a:r>
          </a:p>
          <a:p>
            <a:endParaRPr lang="es-MX" sz="2400" dirty="0"/>
          </a:p>
          <a:p>
            <a:pPr marL="342900" lvl="0" indent="-342900">
              <a:buClr>
                <a:srgbClr val="941100"/>
              </a:buClr>
              <a:buSzPct val="80000"/>
              <a:buFont typeface="Wingdings" pitchFamily="2" charset="2"/>
              <a:buChar char="v"/>
            </a:pPr>
            <a:r>
              <a:rPr lang="es-MX" sz="2400" dirty="0">
                <a:solidFill>
                  <a:schemeClr val="accent5">
                    <a:lumMod val="75000"/>
                  </a:schemeClr>
                </a:solidFill>
              </a:rPr>
              <a:t>Se redujo el número de actividades académicas complementarias a 6 (en vez de 8). Durante los semestres restantes se favorecerá la escritura y publicación del artículo científico requisito para la graduación y la conclusión de la tesis. </a:t>
            </a:r>
          </a:p>
          <a:p>
            <a:pPr marL="342900" lvl="0" indent="-342900">
              <a:buClr>
                <a:srgbClr val="941100"/>
              </a:buClr>
              <a:buSzPct val="80000"/>
              <a:buFont typeface="Wingdings" pitchFamily="2" charset="2"/>
              <a:buChar char="v"/>
            </a:pPr>
            <a:endParaRPr lang="es-MX" sz="2400" dirty="0">
              <a:solidFill>
                <a:schemeClr val="accent5">
                  <a:lumMod val="75000"/>
                </a:schemeClr>
              </a:solidFill>
            </a:endParaRPr>
          </a:p>
          <a:p>
            <a:pPr marL="342900" lvl="0" indent="-342900">
              <a:buClr>
                <a:srgbClr val="941100"/>
              </a:buClr>
              <a:buSzPct val="80000"/>
              <a:buFont typeface="Wingdings" pitchFamily="2" charset="2"/>
              <a:buChar char="v"/>
            </a:pPr>
            <a:endParaRPr lang="es-MX" sz="2400" dirty="0">
              <a:solidFill>
                <a:schemeClr val="accent5">
                  <a:lumMod val="75000"/>
                </a:schemeClr>
              </a:solidFill>
            </a:endParaRPr>
          </a:p>
          <a:p>
            <a:r>
              <a:rPr lang="es-MX" sz="2800" b="1" dirty="0">
                <a:solidFill>
                  <a:schemeClr val="accent1">
                    <a:lumMod val="75000"/>
                  </a:schemeClr>
                </a:solidFill>
              </a:rPr>
              <a:t>4. Requisitos de para la obtención del grado:</a:t>
            </a:r>
          </a:p>
          <a:p>
            <a:endParaRPr lang="es-MX" sz="2400" dirty="0">
              <a:solidFill>
                <a:schemeClr val="accent1">
                  <a:lumMod val="75000"/>
                </a:schemeClr>
              </a:solidFill>
            </a:endParaRPr>
          </a:p>
          <a:p>
            <a:pPr marL="342900" indent="-342900">
              <a:buClr>
                <a:srgbClr val="941100"/>
              </a:buClr>
              <a:buSzPct val="80000"/>
              <a:buFont typeface="Wingdings" pitchFamily="2" charset="2"/>
              <a:buChar char="v"/>
            </a:pPr>
            <a:r>
              <a:rPr lang="es-MX" sz="2400" dirty="0">
                <a:solidFill>
                  <a:schemeClr val="accent5">
                    <a:lumMod val="75000"/>
                  </a:schemeClr>
                </a:solidFill>
              </a:rPr>
              <a:t>La publicación del artículo científico requisito para la graduación deberá ser en una revista científica indizada y en inglés.</a:t>
            </a:r>
          </a:p>
          <a:p>
            <a:pPr marL="342900" lvl="0" indent="-342900">
              <a:buClr>
                <a:srgbClr val="941100"/>
              </a:buClr>
              <a:buSzPct val="80000"/>
              <a:buFont typeface="Wingdings" pitchFamily="2" charset="2"/>
              <a:buChar char="v"/>
            </a:pPr>
            <a:endParaRPr lang="es-MX" sz="2400" dirty="0">
              <a:solidFill>
                <a:schemeClr val="accent5">
                  <a:lumMod val="75000"/>
                </a:schemeClr>
              </a:solidFill>
            </a:endParaRPr>
          </a:p>
        </p:txBody>
      </p:sp>
    </p:spTree>
    <p:extLst>
      <p:ext uri="{BB962C8B-B14F-4D97-AF65-F5344CB8AC3E}">
        <p14:creationId xmlns:p14="http://schemas.microsoft.com/office/powerpoint/2010/main" val="3564990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FF742-FEEF-6C4A-AB23-3050B366E299}"/>
              </a:ext>
            </a:extLst>
          </p:cNvPr>
          <p:cNvSpPr>
            <a:spLocks noGrp="1"/>
          </p:cNvSpPr>
          <p:nvPr>
            <p:ph type="ctrTitle"/>
          </p:nvPr>
        </p:nvSpPr>
        <p:spPr>
          <a:xfrm>
            <a:off x="571500" y="184653"/>
            <a:ext cx="10193482" cy="711345"/>
          </a:xfrm>
        </p:spPr>
        <p:txBody>
          <a:bodyPr>
            <a:normAutofit fontScale="90000"/>
          </a:bodyPr>
          <a:lstStyle/>
          <a:p>
            <a:r>
              <a:rPr lang="es-MX" sz="3600" b="1" dirty="0">
                <a:solidFill>
                  <a:schemeClr val="accent1">
                    <a:lumMod val="50000"/>
                  </a:schemeClr>
                </a:solidFill>
                <a:latin typeface="+mn-lt"/>
              </a:rPr>
              <a:t>Plan de estudios del Doctorado en Ciencias Biomédicas</a:t>
            </a:r>
          </a:p>
        </p:txBody>
      </p:sp>
      <p:sp>
        <p:nvSpPr>
          <p:cNvPr id="6" name="Rectángulo 5">
            <a:extLst>
              <a:ext uri="{FF2B5EF4-FFF2-40B4-BE49-F238E27FC236}">
                <a16:creationId xmlns:a16="http://schemas.microsoft.com/office/drawing/2014/main" id="{40DCA029-127F-D343-892E-5DEA4DBE9965}"/>
              </a:ext>
            </a:extLst>
          </p:cNvPr>
          <p:cNvSpPr/>
          <p:nvPr/>
        </p:nvSpPr>
        <p:spPr>
          <a:xfrm>
            <a:off x="123153" y="1468863"/>
            <a:ext cx="11984182" cy="4585871"/>
          </a:xfrm>
          <a:prstGeom prst="rect">
            <a:avLst/>
          </a:prstGeom>
        </p:spPr>
        <p:txBody>
          <a:bodyPr wrap="square">
            <a:spAutoFit/>
          </a:bodyPr>
          <a:lstStyle/>
          <a:p>
            <a:pPr lvl="0"/>
            <a:r>
              <a:rPr lang="es-MX" sz="2400" dirty="0"/>
              <a:t> </a:t>
            </a:r>
          </a:p>
          <a:p>
            <a:pPr>
              <a:buClr>
                <a:srgbClr val="FFC000"/>
              </a:buClr>
              <a:buSzPct val="90000"/>
            </a:pPr>
            <a:r>
              <a:rPr lang="es-MX" sz="2800" b="1" dirty="0">
                <a:solidFill>
                  <a:schemeClr val="accent1">
                    <a:lumMod val="75000"/>
                  </a:schemeClr>
                </a:solidFill>
              </a:rPr>
              <a:t>Duración de los estudios </a:t>
            </a:r>
          </a:p>
          <a:p>
            <a:endParaRPr lang="es-MX" sz="2400" dirty="0"/>
          </a:p>
          <a:p>
            <a:pPr marL="342900" indent="-342900">
              <a:buClr>
                <a:srgbClr val="941100"/>
              </a:buClr>
              <a:buSzPct val="80000"/>
              <a:buFont typeface="Wingdings" pitchFamily="2" charset="2"/>
              <a:buChar char="v"/>
            </a:pPr>
            <a:r>
              <a:rPr lang="es-MX" sz="2400" dirty="0">
                <a:solidFill>
                  <a:schemeClr val="accent5">
                    <a:lumMod val="75000"/>
                  </a:schemeClr>
                </a:solidFill>
              </a:rPr>
              <a:t>10 semestres para alumnos de doctorado directo</a:t>
            </a:r>
          </a:p>
          <a:p>
            <a:pPr marL="342900" indent="-342900">
              <a:buClr>
                <a:srgbClr val="941100"/>
              </a:buClr>
              <a:buSzPct val="80000"/>
              <a:buFont typeface="Wingdings" pitchFamily="2" charset="2"/>
              <a:buChar char="v"/>
            </a:pPr>
            <a:endParaRPr lang="es-MX" sz="2400" dirty="0">
              <a:solidFill>
                <a:schemeClr val="accent5">
                  <a:lumMod val="75000"/>
                </a:schemeClr>
              </a:solidFill>
            </a:endParaRPr>
          </a:p>
          <a:p>
            <a:pPr marL="342900" indent="-342900">
              <a:buClr>
                <a:srgbClr val="941100"/>
              </a:buClr>
              <a:buSzPct val="80000"/>
              <a:buFont typeface="Wingdings" pitchFamily="2" charset="2"/>
              <a:buChar char="v"/>
            </a:pPr>
            <a:r>
              <a:rPr lang="es-MX" sz="2400" dirty="0">
                <a:solidFill>
                  <a:schemeClr val="accent5">
                    <a:lumMod val="75000"/>
                  </a:schemeClr>
                </a:solidFill>
              </a:rPr>
              <a:t>Hasta 8 semestres para alumnos con estudios previos de maestría</a:t>
            </a:r>
          </a:p>
          <a:p>
            <a:pPr>
              <a:buClr>
                <a:srgbClr val="941100"/>
              </a:buClr>
              <a:buSzPct val="80000"/>
            </a:pPr>
            <a:endParaRPr lang="es-MX" sz="2400" dirty="0">
              <a:solidFill>
                <a:schemeClr val="accent5">
                  <a:lumMod val="75000"/>
                </a:schemeClr>
              </a:solidFill>
            </a:endParaRPr>
          </a:p>
          <a:p>
            <a:pPr marL="342900" indent="-342900">
              <a:buClr>
                <a:srgbClr val="941100"/>
              </a:buClr>
              <a:buSzPct val="80000"/>
              <a:buFont typeface="Wingdings" pitchFamily="2" charset="2"/>
              <a:buChar char="v"/>
            </a:pPr>
            <a:r>
              <a:rPr lang="es-MX" sz="2400" dirty="0">
                <a:solidFill>
                  <a:schemeClr val="accent5">
                    <a:lumMod val="75000"/>
                  </a:schemeClr>
                </a:solidFill>
              </a:rPr>
              <a:t>En ambos casos se deberán cursar los estudios de tiempo completo. </a:t>
            </a:r>
          </a:p>
          <a:p>
            <a:pPr marL="342900" indent="-342900">
              <a:buClr>
                <a:srgbClr val="941100"/>
              </a:buClr>
              <a:buSzPct val="80000"/>
              <a:buFont typeface="Wingdings" pitchFamily="2" charset="2"/>
              <a:buChar char="v"/>
            </a:pPr>
            <a:endParaRPr lang="es-MX" sz="2400" dirty="0">
              <a:solidFill>
                <a:schemeClr val="accent5">
                  <a:lumMod val="75000"/>
                </a:schemeClr>
              </a:solidFill>
            </a:endParaRPr>
          </a:p>
          <a:p>
            <a:pPr marL="342900" indent="-342900">
              <a:buClr>
                <a:srgbClr val="941100"/>
              </a:buClr>
              <a:buSzPct val="80000"/>
              <a:buFont typeface="Wingdings" pitchFamily="2" charset="2"/>
              <a:buChar char="v"/>
            </a:pPr>
            <a:r>
              <a:rPr lang="es-MX" sz="2400" dirty="0">
                <a:solidFill>
                  <a:schemeClr val="accent5">
                    <a:lumMod val="75000"/>
                  </a:schemeClr>
                </a:solidFill>
              </a:rPr>
              <a:t>Durante el periodo antes señalado, según sea el caso, el alumno debe acreditar la totalidad de las actividades académicas del plan de estudios y obtener el grado.</a:t>
            </a:r>
          </a:p>
          <a:p>
            <a:pPr lvl="0">
              <a:buClr>
                <a:srgbClr val="941100"/>
              </a:buClr>
              <a:buSzPct val="80000"/>
            </a:pPr>
            <a:endParaRPr lang="es-MX" sz="2400" dirty="0">
              <a:solidFill>
                <a:schemeClr val="accent5">
                  <a:lumMod val="75000"/>
                </a:schemeClr>
              </a:solidFill>
            </a:endParaRPr>
          </a:p>
        </p:txBody>
      </p:sp>
    </p:spTree>
    <p:extLst>
      <p:ext uri="{BB962C8B-B14F-4D97-AF65-F5344CB8AC3E}">
        <p14:creationId xmlns:p14="http://schemas.microsoft.com/office/powerpoint/2010/main" val="3458189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40DCA029-127F-D343-892E-5DEA4DBE9965}"/>
              </a:ext>
            </a:extLst>
          </p:cNvPr>
          <p:cNvSpPr/>
          <p:nvPr/>
        </p:nvSpPr>
        <p:spPr>
          <a:xfrm>
            <a:off x="207818" y="-199917"/>
            <a:ext cx="11984182" cy="8648521"/>
          </a:xfrm>
          <a:prstGeom prst="rect">
            <a:avLst/>
          </a:prstGeom>
        </p:spPr>
        <p:txBody>
          <a:bodyPr wrap="square">
            <a:spAutoFit/>
          </a:bodyPr>
          <a:lstStyle/>
          <a:p>
            <a:pPr lvl="0"/>
            <a:r>
              <a:rPr lang="es-MX" sz="2400" dirty="0"/>
              <a:t> </a:t>
            </a:r>
          </a:p>
          <a:p>
            <a:pPr>
              <a:buClr>
                <a:srgbClr val="FFC000"/>
              </a:buClr>
              <a:buSzPct val="90000"/>
            </a:pPr>
            <a:r>
              <a:rPr lang="es-MX" sz="2800" b="1" dirty="0">
                <a:solidFill>
                  <a:schemeClr val="accent1">
                    <a:lumMod val="75000"/>
                  </a:schemeClr>
                </a:solidFill>
              </a:rPr>
              <a:t>Requisitos de ingreso principales</a:t>
            </a:r>
          </a:p>
          <a:p>
            <a:endParaRPr lang="es-MX" sz="2400" dirty="0"/>
          </a:p>
          <a:p>
            <a:pPr marL="342900" indent="-342900">
              <a:buClr>
                <a:srgbClr val="941100"/>
              </a:buClr>
              <a:buSzPct val="80000"/>
              <a:buFont typeface="Wingdings" panose="05000000000000000000" pitchFamily="2" charset="2"/>
              <a:buChar char="v"/>
            </a:pPr>
            <a:r>
              <a:rPr lang="es-MX" sz="2400" dirty="0">
                <a:solidFill>
                  <a:schemeClr val="accent5">
                    <a:lumMod val="75000"/>
                  </a:schemeClr>
                </a:solidFill>
              </a:rPr>
              <a:t>Título de licenciatura o maestría afín a juicio del Comité Académico.</a:t>
            </a:r>
          </a:p>
          <a:p>
            <a:pPr marL="342900" indent="-342900">
              <a:buClr>
                <a:srgbClr val="941100"/>
              </a:buClr>
              <a:buSzPct val="80000"/>
              <a:buFont typeface="Wingdings" panose="05000000000000000000" pitchFamily="2" charset="2"/>
              <a:buChar char="v"/>
            </a:pPr>
            <a:endParaRPr lang="es-MX" sz="2400" dirty="0">
              <a:solidFill>
                <a:schemeClr val="accent5">
                  <a:lumMod val="75000"/>
                </a:schemeClr>
              </a:solidFill>
            </a:endParaRPr>
          </a:p>
          <a:p>
            <a:pPr marL="342900" indent="-342900">
              <a:buClr>
                <a:srgbClr val="941100"/>
              </a:buClr>
              <a:buSzPct val="80000"/>
              <a:buFont typeface="Wingdings" panose="05000000000000000000" pitchFamily="2" charset="2"/>
              <a:buChar char="v"/>
            </a:pPr>
            <a:r>
              <a:rPr lang="es-MX" sz="2400" dirty="0">
                <a:solidFill>
                  <a:schemeClr val="accent5">
                    <a:lumMod val="75000"/>
                  </a:schemeClr>
                </a:solidFill>
              </a:rPr>
              <a:t>Promedio igual o superior a (8.0) (ocho). </a:t>
            </a:r>
          </a:p>
          <a:p>
            <a:pPr marL="342900" indent="-342900">
              <a:buClr>
                <a:srgbClr val="941100"/>
              </a:buClr>
              <a:buSzPct val="80000"/>
              <a:buFont typeface="Wingdings" panose="05000000000000000000" pitchFamily="2" charset="2"/>
              <a:buChar char="v"/>
            </a:pPr>
            <a:endParaRPr lang="es-MX" sz="2400" dirty="0">
              <a:solidFill>
                <a:schemeClr val="accent5">
                  <a:lumMod val="75000"/>
                </a:schemeClr>
              </a:solidFill>
            </a:endParaRPr>
          </a:p>
          <a:p>
            <a:pPr marL="342900" indent="-342900">
              <a:buClr>
                <a:srgbClr val="941100"/>
              </a:buClr>
              <a:buSzPct val="80000"/>
              <a:buFont typeface="Wingdings" panose="05000000000000000000" pitchFamily="2" charset="2"/>
              <a:buChar char="v"/>
            </a:pPr>
            <a:r>
              <a:rPr lang="es-MX" sz="2400" dirty="0">
                <a:solidFill>
                  <a:schemeClr val="accent5">
                    <a:lumMod val="75000"/>
                  </a:schemeClr>
                </a:solidFill>
              </a:rPr>
              <a:t>Dominio del idioma inglés, excepto si su lengua materna es el inglés.</a:t>
            </a:r>
          </a:p>
          <a:p>
            <a:pPr marL="342900" indent="-342900">
              <a:buClr>
                <a:srgbClr val="941100"/>
              </a:buClr>
              <a:buSzPct val="80000"/>
              <a:buFont typeface="Wingdings" panose="05000000000000000000" pitchFamily="2" charset="2"/>
              <a:buChar char="v"/>
            </a:pPr>
            <a:endParaRPr lang="es-MX" sz="2400" dirty="0">
              <a:solidFill>
                <a:schemeClr val="accent5">
                  <a:lumMod val="75000"/>
                </a:schemeClr>
              </a:solidFill>
            </a:endParaRPr>
          </a:p>
          <a:p>
            <a:pPr marL="342900" indent="-342900">
              <a:buClr>
                <a:srgbClr val="941100"/>
              </a:buClr>
              <a:buSzPct val="80000"/>
              <a:buFont typeface="Wingdings" panose="05000000000000000000" pitchFamily="2" charset="2"/>
              <a:buChar char="v"/>
            </a:pPr>
            <a:r>
              <a:rPr lang="es-MX" sz="2400" dirty="0">
                <a:solidFill>
                  <a:schemeClr val="accent5">
                    <a:lumMod val="75000"/>
                  </a:schemeClr>
                </a:solidFill>
              </a:rPr>
              <a:t>Principales documentos obligatorios de carácter académico, </a:t>
            </a:r>
          </a:p>
          <a:p>
            <a:pPr marL="342900" indent="-342900">
              <a:buClr>
                <a:srgbClr val="941100"/>
              </a:buClr>
              <a:buSzPct val="80000"/>
              <a:buFont typeface="Wingdings" panose="05000000000000000000" pitchFamily="2" charset="2"/>
              <a:buChar char="v"/>
            </a:pPr>
            <a:endParaRPr lang="es-MX" sz="2400" dirty="0">
              <a:solidFill>
                <a:schemeClr val="accent5">
                  <a:lumMod val="75000"/>
                </a:schemeClr>
              </a:solidFill>
            </a:endParaRPr>
          </a:p>
          <a:p>
            <a:pPr marL="800100" lvl="1" indent="-342900">
              <a:buClr>
                <a:srgbClr val="942093"/>
              </a:buClr>
              <a:buSzPct val="80000"/>
              <a:buFont typeface="Courier New" panose="02070309020205020404" pitchFamily="49" charset="0"/>
              <a:buChar char="o"/>
            </a:pPr>
            <a:r>
              <a:rPr lang="es-MX" sz="2400" dirty="0">
                <a:solidFill>
                  <a:schemeClr val="accent5">
                    <a:lumMod val="75000"/>
                  </a:schemeClr>
                </a:solidFill>
              </a:rPr>
              <a:t>Carta compromiso de dedicación de tiempo completo a los estudios. </a:t>
            </a:r>
          </a:p>
          <a:p>
            <a:pPr marL="800100" lvl="1" indent="-342900">
              <a:buClr>
                <a:srgbClr val="942093"/>
              </a:buClr>
              <a:buSzPct val="80000"/>
              <a:buFont typeface="Courier New" panose="02070309020205020404" pitchFamily="49" charset="0"/>
              <a:buChar char="o"/>
            </a:pPr>
            <a:r>
              <a:rPr lang="es-ES" sz="2400" dirty="0">
                <a:solidFill>
                  <a:schemeClr val="accent5">
                    <a:lumMod val="75000"/>
                  </a:schemeClr>
                </a:solidFill>
              </a:rPr>
              <a:t>Proyecto de investigación</a:t>
            </a:r>
            <a:r>
              <a:rPr lang="es-MX" sz="2400" dirty="0">
                <a:solidFill>
                  <a:schemeClr val="accent5">
                    <a:lumMod val="75000"/>
                  </a:schemeClr>
                </a:solidFill>
              </a:rPr>
              <a:t>, de acuerdo a las características señaladas para tal fin en la convocatoria.</a:t>
            </a:r>
          </a:p>
          <a:p>
            <a:pPr marL="800100" lvl="1" indent="-342900">
              <a:buClr>
                <a:srgbClr val="942093"/>
              </a:buClr>
              <a:buSzPct val="80000"/>
              <a:buFont typeface="Courier New" panose="02070309020205020404" pitchFamily="49" charset="0"/>
              <a:buChar char="o"/>
            </a:pPr>
            <a:r>
              <a:rPr lang="es-MX" sz="2400" i="1" dirty="0" err="1">
                <a:solidFill>
                  <a:schemeClr val="accent5">
                    <a:lumMod val="75000"/>
                  </a:schemeClr>
                </a:solidFill>
              </a:rPr>
              <a:t>Curriculum</a:t>
            </a:r>
            <a:r>
              <a:rPr lang="es-MX" sz="2400" i="1" dirty="0">
                <a:solidFill>
                  <a:schemeClr val="accent5">
                    <a:lumMod val="75000"/>
                  </a:schemeClr>
                </a:solidFill>
              </a:rPr>
              <a:t> vitae</a:t>
            </a:r>
            <a:r>
              <a:rPr lang="es-MX" sz="2400" dirty="0">
                <a:solidFill>
                  <a:schemeClr val="accent5">
                    <a:lumMod val="75000"/>
                  </a:schemeClr>
                </a:solidFill>
              </a:rPr>
              <a:t> actualizado</a:t>
            </a:r>
          </a:p>
          <a:p>
            <a:r>
              <a:rPr lang="es-MX" sz="2400" dirty="0">
                <a:solidFill>
                  <a:schemeClr val="accent5">
                    <a:lumMod val="75000"/>
                  </a:schemeClr>
                </a:solidFill>
              </a:rPr>
              <a:t> </a:t>
            </a:r>
          </a:p>
          <a:p>
            <a:pPr marL="342900" indent="-342900">
              <a:buClr>
                <a:srgbClr val="941100"/>
              </a:buClr>
              <a:buSzPct val="80000"/>
              <a:buFont typeface="Wingdings" panose="05000000000000000000" pitchFamily="2" charset="2"/>
              <a:buChar char="v"/>
            </a:pPr>
            <a:r>
              <a:rPr lang="es-MX" sz="2400" dirty="0">
                <a:solidFill>
                  <a:schemeClr val="accent5">
                    <a:lumMod val="75000"/>
                  </a:schemeClr>
                </a:solidFill>
              </a:rPr>
              <a:t>Aspirantes no hispanohablantes, conocimiento del español.</a:t>
            </a:r>
          </a:p>
          <a:p>
            <a:r>
              <a:rPr lang="es-MX" sz="2400" dirty="0">
                <a:solidFill>
                  <a:schemeClr val="accent5">
                    <a:lumMod val="75000"/>
                  </a:schemeClr>
                </a:solidFill>
              </a:rPr>
              <a:t> </a:t>
            </a:r>
          </a:p>
          <a:p>
            <a:pPr>
              <a:buClr>
                <a:srgbClr val="941100"/>
              </a:buClr>
              <a:buSzPct val="80000"/>
            </a:pPr>
            <a:endParaRPr lang="es-MX" sz="2400" dirty="0">
              <a:solidFill>
                <a:schemeClr val="accent5">
                  <a:lumMod val="75000"/>
                </a:schemeClr>
              </a:solidFill>
            </a:endParaRPr>
          </a:p>
          <a:p>
            <a:pPr marL="342900" indent="-342900">
              <a:buClr>
                <a:srgbClr val="941100"/>
              </a:buClr>
              <a:buSzPct val="80000"/>
              <a:buFont typeface="Wingdings" pitchFamily="2" charset="2"/>
              <a:buChar char="v"/>
            </a:pPr>
            <a:endParaRPr lang="es-MX" sz="2400" dirty="0">
              <a:solidFill>
                <a:schemeClr val="accent5">
                  <a:lumMod val="75000"/>
                </a:schemeClr>
              </a:solidFill>
            </a:endParaRPr>
          </a:p>
          <a:p>
            <a:pPr lvl="0">
              <a:buClr>
                <a:srgbClr val="941100"/>
              </a:buClr>
              <a:buSzPct val="80000"/>
            </a:pPr>
            <a:endParaRPr lang="es-MX" sz="2400" dirty="0">
              <a:solidFill>
                <a:schemeClr val="accent5">
                  <a:lumMod val="75000"/>
                </a:schemeClr>
              </a:solidFill>
            </a:endParaRPr>
          </a:p>
          <a:p>
            <a:pPr marL="342900" lvl="0" indent="-342900">
              <a:buClr>
                <a:srgbClr val="941100"/>
              </a:buClr>
              <a:buSzPct val="80000"/>
              <a:buFont typeface="Wingdings" pitchFamily="2" charset="2"/>
              <a:buChar char="v"/>
            </a:pPr>
            <a:endParaRPr lang="es-MX" sz="2400" dirty="0">
              <a:solidFill>
                <a:schemeClr val="accent5">
                  <a:lumMod val="75000"/>
                </a:schemeClr>
              </a:solidFill>
            </a:endParaRPr>
          </a:p>
          <a:p>
            <a:pPr lvl="0">
              <a:buClr>
                <a:srgbClr val="941100"/>
              </a:buClr>
              <a:buSzPct val="80000"/>
            </a:pPr>
            <a:endParaRPr lang="es-MX" sz="2400" dirty="0">
              <a:solidFill>
                <a:schemeClr val="accent5">
                  <a:lumMod val="75000"/>
                </a:schemeClr>
              </a:solidFill>
            </a:endParaRPr>
          </a:p>
        </p:txBody>
      </p:sp>
    </p:spTree>
    <p:extLst>
      <p:ext uri="{BB962C8B-B14F-4D97-AF65-F5344CB8AC3E}">
        <p14:creationId xmlns:p14="http://schemas.microsoft.com/office/powerpoint/2010/main" val="2266425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40DCA029-127F-D343-892E-5DEA4DBE9965}"/>
              </a:ext>
            </a:extLst>
          </p:cNvPr>
          <p:cNvSpPr/>
          <p:nvPr/>
        </p:nvSpPr>
        <p:spPr>
          <a:xfrm>
            <a:off x="0" y="0"/>
            <a:ext cx="11984182" cy="6801862"/>
          </a:xfrm>
          <a:prstGeom prst="rect">
            <a:avLst/>
          </a:prstGeom>
        </p:spPr>
        <p:txBody>
          <a:bodyPr wrap="square">
            <a:spAutoFit/>
          </a:bodyPr>
          <a:lstStyle/>
          <a:p>
            <a:pPr lvl="0"/>
            <a:r>
              <a:rPr lang="es-MX" sz="2400" dirty="0"/>
              <a:t> </a:t>
            </a:r>
          </a:p>
          <a:p>
            <a:pPr>
              <a:buClr>
                <a:srgbClr val="FFC000"/>
              </a:buClr>
              <a:buSzPct val="90000"/>
            </a:pPr>
            <a:r>
              <a:rPr lang="es-MX" sz="2800" b="1" dirty="0">
                <a:solidFill>
                  <a:schemeClr val="accent1">
                    <a:lumMod val="75000"/>
                  </a:schemeClr>
                </a:solidFill>
              </a:rPr>
              <a:t>      Estructura y organización de los estudios</a:t>
            </a:r>
          </a:p>
          <a:p>
            <a:endParaRPr lang="es-MX" sz="2400" dirty="0"/>
          </a:p>
          <a:p>
            <a:endParaRPr lang="es-MX" sz="2400" dirty="0"/>
          </a:p>
          <a:p>
            <a:pPr marL="800100" lvl="1" indent="-342900">
              <a:buClr>
                <a:srgbClr val="941100"/>
              </a:buClr>
              <a:buSzPct val="80000"/>
              <a:buFont typeface="Wingdings" pitchFamily="2" charset="2"/>
              <a:buChar char="v"/>
            </a:pPr>
            <a:r>
              <a:rPr lang="es-MX" sz="2400" dirty="0">
                <a:solidFill>
                  <a:schemeClr val="accent5">
                    <a:lumMod val="75000"/>
                  </a:schemeClr>
                </a:solidFill>
              </a:rPr>
              <a:t>Trabajo de investigación </a:t>
            </a:r>
          </a:p>
          <a:p>
            <a:pPr>
              <a:buClr>
                <a:srgbClr val="941100"/>
              </a:buClr>
              <a:buSzPct val="80000"/>
            </a:pPr>
            <a:r>
              <a:rPr lang="es-MX" sz="2400" dirty="0">
                <a:solidFill>
                  <a:schemeClr val="accent5">
                    <a:lumMod val="75000"/>
                  </a:schemeClr>
                </a:solidFill>
              </a:rPr>
              <a:t>	</a:t>
            </a:r>
          </a:p>
          <a:p>
            <a:pPr marL="800100" lvl="1" indent="-342900">
              <a:buClr>
                <a:srgbClr val="941100"/>
              </a:buClr>
              <a:buSzPct val="80000"/>
              <a:buFont typeface="Courier New" panose="02070309020205020404" pitchFamily="49" charset="0"/>
              <a:buChar char="o"/>
            </a:pPr>
            <a:r>
              <a:rPr lang="es-MX" sz="2400" dirty="0">
                <a:solidFill>
                  <a:schemeClr val="accent5">
                    <a:lumMod val="75000"/>
                  </a:schemeClr>
                </a:solidFill>
              </a:rPr>
              <a:t>Investigación original y de frontera</a:t>
            </a:r>
          </a:p>
          <a:p>
            <a:pPr marL="800100" lvl="1" indent="-342900">
              <a:buClr>
                <a:srgbClr val="941100"/>
              </a:buClr>
              <a:buSzPct val="80000"/>
              <a:buFont typeface="Courier New" panose="02070309020205020404" pitchFamily="49" charset="0"/>
              <a:buChar char="o"/>
            </a:pPr>
            <a:r>
              <a:rPr lang="es-MX" sz="2400" dirty="0">
                <a:solidFill>
                  <a:schemeClr val="accent5">
                    <a:lumMod val="75000"/>
                  </a:schemeClr>
                </a:solidFill>
              </a:rPr>
              <a:t> Su avance será examinado por el Comité Tutor cada semestre</a:t>
            </a:r>
          </a:p>
          <a:p>
            <a:pPr marL="800100" lvl="1" indent="-342900">
              <a:buClr>
                <a:srgbClr val="941100"/>
              </a:buClr>
              <a:buSzPct val="80000"/>
              <a:buFont typeface="Courier New" panose="02070309020205020404" pitchFamily="49" charset="0"/>
              <a:buChar char="o"/>
            </a:pPr>
            <a:endParaRPr lang="es-MX" sz="2400" dirty="0">
              <a:solidFill>
                <a:schemeClr val="accent5">
                  <a:lumMod val="75000"/>
                </a:schemeClr>
              </a:solidFill>
            </a:endParaRPr>
          </a:p>
          <a:p>
            <a:pPr marL="800100" lvl="1" indent="-342900">
              <a:buClr>
                <a:srgbClr val="941100"/>
              </a:buClr>
              <a:buSzPct val="80000"/>
              <a:buFont typeface="Wingdings" pitchFamily="2" charset="2"/>
              <a:buChar char="v"/>
            </a:pPr>
            <a:r>
              <a:rPr lang="es-MX" sz="2400" dirty="0">
                <a:solidFill>
                  <a:schemeClr val="accent5">
                    <a:lumMod val="75000"/>
                  </a:schemeClr>
                </a:solidFill>
              </a:rPr>
              <a:t>Actividades Académicas Complementarias</a:t>
            </a:r>
          </a:p>
          <a:p>
            <a:pPr marL="800100" lvl="1" indent="-342900">
              <a:buClr>
                <a:srgbClr val="941100"/>
              </a:buClr>
              <a:buSzPct val="80000"/>
              <a:buFont typeface="Wingdings" pitchFamily="2" charset="2"/>
              <a:buChar char="v"/>
            </a:pPr>
            <a:endParaRPr lang="es-MX" sz="2400" dirty="0">
              <a:solidFill>
                <a:schemeClr val="accent5">
                  <a:lumMod val="75000"/>
                </a:schemeClr>
              </a:solidFill>
            </a:endParaRPr>
          </a:p>
          <a:p>
            <a:pPr marL="800100" lvl="1" indent="-342900">
              <a:buClr>
                <a:srgbClr val="941100"/>
              </a:buClr>
              <a:buSzPct val="80000"/>
              <a:buFont typeface="Courier New" panose="02070309020205020404" pitchFamily="49" charset="0"/>
              <a:buChar char="o"/>
            </a:pPr>
            <a:r>
              <a:rPr lang="es-MX" sz="2400" dirty="0">
                <a:solidFill>
                  <a:schemeClr val="accent5">
                    <a:lumMod val="75000"/>
                  </a:schemeClr>
                </a:solidFill>
              </a:rPr>
              <a:t>6 actividades académicas, una en cada semestre durante los primeros seis semestres.</a:t>
            </a:r>
          </a:p>
          <a:p>
            <a:pPr marL="800100" lvl="1" indent="-342900">
              <a:buClr>
                <a:srgbClr val="941100"/>
              </a:buClr>
              <a:buSzPct val="80000"/>
              <a:buFont typeface="Courier New" panose="02070309020205020404" pitchFamily="49" charset="0"/>
              <a:buChar char="o"/>
            </a:pPr>
            <a:r>
              <a:rPr lang="es-MX" sz="2400" dirty="0">
                <a:solidFill>
                  <a:schemeClr val="accent5">
                    <a:lumMod val="75000"/>
                  </a:schemeClr>
                </a:solidFill>
              </a:rPr>
              <a:t>Estas actividades deberán reforzar la formación académica del alumno e incidir en el 	desarrollo de la investigación original</a:t>
            </a:r>
          </a:p>
          <a:p>
            <a:pPr marL="800100" lvl="1" indent="-342900">
              <a:buClr>
                <a:srgbClr val="941100"/>
              </a:buClr>
              <a:buSzPct val="80000"/>
              <a:buFont typeface="Courier New" panose="02070309020205020404" pitchFamily="49" charset="0"/>
              <a:buChar char="o"/>
            </a:pPr>
            <a:endParaRPr lang="es-MX" sz="2400" dirty="0">
              <a:solidFill>
                <a:schemeClr val="accent5">
                  <a:lumMod val="75000"/>
                </a:schemeClr>
              </a:solidFill>
            </a:endParaRPr>
          </a:p>
          <a:p>
            <a:pPr lvl="0">
              <a:buClr>
                <a:srgbClr val="941100"/>
              </a:buClr>
              <a:buSzPct val="80000"/>
            </a:pPr>
            <a:endParaRPr lang="es-MX" sz="2400" dirty="0">
              <a:solidFill>
                <a:schemeClr val="accent5">
                  <a:lumMod val="75000"/>
                </a:schemeClr>
              </a:solidFill>
            </a:endParaRPr>
          </a:p>
          <a:p>
            <a:pPr marL="342900" lvl="0" indent="-342900">
              <a:buClr>
                <a:srgbClr val="941100"/>
              </a:buClr>
              <a:buSzPct val="80000"/>
              <a:buFont typeface="Wingdings" pitchFamily="2" charset="2"/>
              <a:buChar char="v"/>
            </a:pPr>
            <a:endParaRPr lang="es-MX" sz="2400" dirty="0">
              <a:solidFill>
                <a:schemeClr val="accent5">
                  <a:lumMod val="75000"/>
                </a:schemeClr>
              </a:solidFill>
            </a:endParaRPr>
          </a:p>
          <a:p>
            <a:pPr lvl="0">
              <a:buClr>
                <a:srgbClr val="941100"/>
              </a:buClr>
              <a:buSzPct val="80000"/>
            </a:pPr>
            <a:endParaRPr lang="es-MX" sz="2400" dirty="0">
              <a:solidFill>
                <a:schemeClr val="accent5">
                  <a:lumMod val="75000"/>
                </a:schemeClr>
              </a:solidFill>
            </a:endParaRPr>
          </a:p>
        </p:txBody>
      </p:sp>
    </p:spTree>
    <p:extLst>
      <p:ext uri="{BB962C8B-B14F-4D97-AF65-F5344CB8AC3E}">
        <p14:creationId xmlns:p14="http://schemas.microsoft.com/office/powerpoint/2010/main" val="2839938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40DCA029-127F-D343-892E-5DEA4DBE9965}"/>
              </a:ext>
            </a:extLst>
          </p:cNvPr>
          <p:cNvSpPr/>
          <p:nvPr/>
        </p:nvSpPr>
        <p:spPr>
          <a:xfrm>
            <a:off x="207818" y="257283"/>
            <a:ext cx="11984182" cy="5632311"/>
          </a:xfrm>
          <a:prstGeom prst="rect">
            <a:avLst/>
          </a:prstGeom>
        </p:spPr>
        <p:txBody>
          <a:bodyPr wrap="square">
            <a:spAutoFit/>
          </a:bodyPr>
          <a:lstStyle/>
          <a:p>
            <a:pPr marL="342900" indent="-342900">
              <a:buClr>
                <a:srgbClr val="941100"/>
              </a:buClr>
              <a:buSzPct val="80000"/>
              <a:buFont typeface="Wingdings" pitchFamily="2" charset="2"/>
              <a:buChar char="v"/>
            </a:pPr>
            <a:endParaRPr lang="es-MX" sz="2400" dirty="0">
              <a:solidFill>
                <a:schemeClr val="accent5">
                  <a:lumMod val="75000"/>
                </a:schemeClr>
              </a:solidFill>
            </a:endParaRPr>
          </a:p>
          <a:p>
            <a:pPr>
              <a:buClr>
                <a:srgbClr val="941100"/>
              </a:buClr>
              <a:buSzPct val="80000"/>
            </a:pPr>
            <a:r>
              <a:rPr lang="es-MX" sz="2400" dirty="0">
                <a:solidFill>
                  <a:schemeClr val="accent5">
                    <a:lumMod val="75000"/>
                  </a:schemeClr>
                </a:solidFill>
              </a:rPr>
              <a:t>Las actividades académicas complementarias pueden ser las siguientes:</a:t>
            </a:r>
          </a:p>
          <a:p>
            <a:pPr>
              <a:buClr>
                <a:srgbClr val="941100"/>
              </a:buClr>
              <a:buSzPct val="80000"/>
            </a:pPr>
            <a:endParaRPr lang="es-MX" sz="2400" dirty="0">
              <a:solidFill>
                <a:schemeClr val="accent5">
                  <a:lumMod val="75000"/>
                </a:schemeClr>
              </a:solidFill>
            </a:endParaRPr>
          </a:p>
          <a:p>
            <a:pPr marL="800100" lvl="1" indent="-342900">
              <a:buClr>
                <a:srgbClr val="941100"/>
              </a:buClr>
              <a:buSzPct val="80000"/>
              <a:buFont typeface="Wingdings" panose="05000000000000000000" pitchFamily="2" charset="2"/>
              <a:buChar char="Ø"/>
            </a:pPr>
            <a:r>
              <a:rPr lang="es-MX" sz="2400" dirty="0">
                <a:solidFill>
                  <a:schemeClr val="accent5">
                    <a:lumMod val="75000"/>
                  </a:schemeClr>
                </a:solidFill>
              </a:rPr>
              <a:t>Cursos Fundamentales. </a:t>
            </a:r>
          </a:p>
          <a:p>
            <a:pPr marL="800100" lvl="1" indent="-342900">
              <a:buClr>
                <a:srgbClr val="941100"/>
              </a:buClr>
              <a:buSzPct val="80000"/>
              <a:buFont typeface="Wingdings" panose="05000000000000000000" pitchFamily="2" charset="2"/>
              <a:buChar char="Ø"/>
            </a:pPr>
            <a:r>
              <a:rPr lang="es-MX" sz="2400" dirty="0">
                <a:solidFill>
                  <a:schemeClr val="accent5">
                    <a:lumMod val="75000"/>
                  </a:schemeClr>
                </a:solidFill>
              </a:rPr>
              <a:t>Temas Selectos que tengan por objeto la revisión y la discusión crítica de la frontera del conocimiento en un tema específico. </a:t>
            </a:r>
          </a:p>
          <a:p>
            <a:pPr marL="800100" lvl="1" indent="-342900">
              <a:buClr>
                <a:srgbClr val="941100"/>
              </a:buClr>
              <a:buSzPct val="80000"/>
              <a:buFont typeface="Wingdings" panose="05000000000000000000" pitchFamily="2" charset="2"/>
              <a:buChar char="Ø"/>
            </a:pPr>
            <a:r>
              <a:rPr lang="es-MX" sz="2400" dirty="0">
                <a:solidFill>
                  <a:schemeClr val="accent5">
                    <a:lumMod val="75000"/>
                  </a:schemeClr>
                </a:solidFill>
              </a:rPr>
              <a:t>Actividades Ad hoc: </a:t>
            </a:r>
          </a:p>
          <a:p>
            <a:pPr marL="1257300" lvl="2" indent="-342900">
              <a:buClr>
                <a:srgbClr val="941100"/>
              </a:buClr>
              <a:buSzPct val="80000"/>
              <a:buFont typeface="Arial" panose="020B0604020202020204" pitchFamily="34" charset="0"/>
              <a:buChar char="•"/>
            </a:pPr>
            <a:r>
              <a:rPr lang="es-MX" sz="2400" dirty="0">
                <a:solidFill>
                  <a:schemeClr val="accent5">
                    <a:lumMod val="75000"/>
                  </a:schemeClr>
                </a:solidFill>
              </a:rPr>
              <a:t>Impartición de clases de licenciatura o posgrado, en donde el alumno no sea el profesor responsable. </a:t>
            </a:r>
          </a:p>
          <a:p>
            <a:pPr marL="1257300" lvl="2" indent="-342900">
              <a:buClr>
                <a:srgbClr val="941100"/>
              </a:buClr>
              <a:buSzPct val="80000"/>
              <a:buFont typeface="Arial" panose="020B0604020202020204" pitchFamily="34" charset="0"/>
              <a:buChar char="•"/>
            </a:pPr>
            <a:r>
              <a:rPr lang="es-MX" sz="2400" dirty="0">
                <a:solidFill>
                  <a:schemeClr val="accent5">
                    <a:lumMod val="75000"/>
                  </a:schemeClr>
                </a:solidFill>
              </a:rPr>
              <a:t>Escritura de una revisión crítica de la literatura relacionado con su proyecto de investigación.</a:t>
            </a:r>
          </a:p>
          <a:p>
            <a:pPr marL="1257300" lvl="2" indent="-342900">
              <a:buClr>
                <a:srgbClr val="941100"/>
              </a:buClr>
              <a:buSzPct val="80000"/>
              <a:buFont typeface="Arial" panose="020B0604020202020204" pitchFamily="34" charset="0"/>
              <a:buChar char="•"/>
            </a:pPr>
            <a:r>
              <a:rPr lang="es-MX" sz="2400" dirty="0">
                <a:solidFill>
                  <a:schemeClr val="accent5">
                    <a:lumMod val="75000"/>
                  </a:schemeClr>
                </a:solidFill>
              </a:rPr>
              <a:t>Escritura del artículo requisito para la graduación. </a:t>
            </a:r>
          </a:p>
          <a:p>
            <a:pPr marL="1257300" lvl="2" indent="-342900">
              <a:buClr>
                <a:srgbClr val="941100"/>
              </a:buClr>
              <a:buSzPct val="80000"/>
              <a:buFont typeface="Arial" panose="020B0604020202020204" pitchFamily="34" charset="0"/>
              <a:buChar char="•"/>
            </a:pPr>
            <a:r>
              <a:rPr lang="es-MX" sz="2400" dirty="0">
                <a:solidFill>
                  <a:schemeClr val="accent5">
                    <a:lumMod val="75000"/>
                  </a:schemeClr>
                </a:solidFill>
              </a:rPr>
              <a:t>Realización de estancias de investigación. </a:t>
            </a:r>
          </a:p>
          <a:p>
            <a:pPr marL="1257300" lvl="2" indent="-342900">
              <a:buClr>
                <a:srgbClr val="941100"/>
              </a:buClr>
              <a:buSzPct val="80000"/>
              <a:buFont typeface="Arial" panose="020B0604020202020204" pitchFamily="34" charset="0"/>
              <a:buChar char="•"/>
            </a:pPr>
            <a:r>
              <a:rPr lang="es-MX" sz="2400" dirty="0">
                <a:solidFill>
                  <a:schemeClr val="accent5">
                    <a:lumMod val="75000"/>
                  </a:schemeClr>
                </a:solidFill>
              </a:rPr>
              <a:t>Otras no consideradas en el plan de estudios, a consideración del Comité Académico. </a:t>
            </a:r>
          </a:p>
          <a:p>
            <a:pPr marL="342900" indent="-342900">
              <a:buClr>
                <a:srgbClr val="941100"/>
              </a:buClr>
              <a:buSzPct val="80000"/>
              <a:buFont typeface="Wingdings" pitchFamily="2" charset="2"/>
              <a:buChar char="v"/>
            </a:pPr>
            <a:endParaRPr lang="es-MX" sz="2400" dirty="0">
              <a:solidFill>
                <a:schemeClr val="accent5">
                  <a:lumMod val="75000"/>
                </a:schemeClr>
              </a:solidFill>
            </a:endParaRPr>
          </a:p>
        </p:txBody>
      </p:sp>
    </p:spTree>
    <p:extLst>
      <p:ext uri="{BB962C8B-B14F-4D97-AF65-F5344CB8AC3E}">
        <p14:creationId xmlns:p14="http://schemas.microsoft.com/office/powerpoint/2010/main" val="1974174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40DCA029-127F-D343-892E-5DEA4DBE9965}"/>
              </a:ext>
            </a:extLst>
          </p:cNvPr>
          <p:cNvSpPr/>
          <p:nvPr/>
        </p:nvSpPr>
        <p:spPr>
          <a:xfrm>
            <a:off x="207818" y="1678120"/>
            <a:ext cx="11984182" cy="1938992"/>
          </a:xfrm>
          <a:prstGeom prst="rect">
            <a:avLst/>
          </a:prstGeom>
        </p:spPr>
        <p:txBody>
          <a:bodyPr wrap="square">
            <a:spAutoFit/>
          </a:bodyPr>
          <a:lstStyle/>
          <a:p>
            <a:pPr marL="342900" lvl="0" indent="-342900">
              <a:buClr>
                <a:srgbClr val="941100"/>
              </a:buClr>
              <a:buSzPct val="80000"/>
              <a:buFont typeface="Wingdings" pitchFamily="2" charset="2"/>
              <a:buChar char="v"/>
            </a:pPr>
            <a:r>
              <a:rPr lang="es-MX" sz="2400" dirty="0">
                <a:solidFill>
                  <a:schemeClr val="accent5">
                    <a:lumMod val="75000"/>
                  </a:schemeClr>
                </a:solidFill>
              </a:rPr>
              <a:t>Examen de Candidatura al Grado de Doctor</a:t>
            </a:r>
          </a:p>
          <a:p>
            <a:pPr marL="342900" lvl="0" indent="-342900">
              <a:buClr>
                <a:srgbClr val="941100"/>
              </a:buClr>
              <a:buSzPct val="80000"/>
              <a:buFont typeface="Wingdings" pitchFamily="2" charset="2"/>
              <a:buChar char="v"/>
            </a:pPr>
            <a:endParaRPr lang="es-MX" sz="2400" dirty="0">
              <a:solidFill>
                <a:schemeClr val="accent5">
                  <a:lumMod val="75000"/>
                </a:schemeClr>
              </a:solidFill>
            </a:endParaRPr>
          </a:p>
          <a:p>
            <a:pPr marL="800100" lvl="1" indent="-342900">
              <a:buClr>
                <a:srgbClr val="941100"/>
              </a:buClr>
              <a:buSzPct val="80000"/>
              <a:buFont typeface="Courier New" panose="02070309020205020404" pitchFamily="49" charset="0"/>
              <a:buChar char="o"/>
            </a:pPr>
            <a:r>
              <a:rPr lang="es-MX" sz="2400" dirty="0">
                <a:solidFill>
                  <a:schemeClr val="accent5">
                    <a:lumMod val="75000"/>
                  </a:schemeClr>
                </a:solidFill>
              </a:rPr>
              <a:t>Presentar y aprobar un Examen de Candidatura al Grado de Doctor, durante el cuarto 	semestre, teniendo como plazo máximo su aprobación el quinto semestre en caso de 	haberlo reprobado en la primera oportunidad</a:t>
            </a:r>
          </a:p>
        </p:txBody>
      </p:sp>
    </p:spTree>
    <p:extLst>
      <p:ext uri="{BB962C8B-B14F-4D97-AF65-F5344CB8AC3E}">
        <p14:creationId xmlns:p14="http://schemas.microsoft.com/office/powerpoint/2010/main" val="2000847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40DCA029-127F-D343-892E-5DEA4DBE9965}"/>
              </a:ext>
            </a:extLst>
          </p:cNvPr>
          <p:cNvSpPr/>
          <p:nvPr/>
        </p:nvSpPr>
        <p:spPr>
          <a:xfrm>
            <a:off x="207818" y="-199917"/>
            <a:ext cx="11984182" cy="6801862"/>
          </a:xfrm>
          <a:prstGeom prst="rect">
            <a:avLst/>
          </a:prstGeom>
        </p:spPr>
        <p:txBody>
          <a:bodyPr wrap="square">
            <a:spAutoFit/>
          </a:bodyPr>
          <a:lstStyle/>
          <a:p>
            <a:pPr lvl="0"/>
            <a:r>
              <a:rPr lang="es-MX" sz="2400" dirty="0"/>
              <a:t> </a:t>
            </a:r>
          </a:p>
          <a:p>
            <a:pPr>
              <a:buClr>
                <a:srgbClr val="FFC000"/>
              </a:buClr>
              <a:buSzPct val="90000"/>
            </a:pPr>
            <a:r>
              <a:rPr lang="es-MX" sz="2800" b="1" dirty="0">
                <a:solidFill>
                  <a:schemeClr val="accent1">
                    <a:lumMod val="75000"/>
                  </a:schemeClr>
                </a:solidFill>
              </a:rPr>
              <a:t>Requisitos para la obtención del grado</a:t>
            </a:r>
          </a:p>
          <a:p>
            <a:endParaRPr lang="es-MX" sz="2400" dirty="0"/>
          </a:p>
          <a:p>
            <a:pPr marL="342900" lvl="0" indent="-342900">
              <a:buClr>
                <a:srgbClr val="941100"/>
              </a:buClr>
              <a:buSzPct val="80000"/>
              <a:buFont typeface="Wingdings" panose="05000000000000000000" pitchFamily="2" charset="2"/>
              <a:buChar char="v"/>
            </a:pPr>
            <a:r>
              <a:rPr lang="es-MX" sz="2400" dirty="0">
                <a:solidFill>
                  <a:schemeClr val="accent5">
                    <a:lumMod val="75000"/>
                  </a:schemeClr>
                </a:solidFill>
              </a:rPr>
              <a:t>Cumplir con los requisitos de egreso.</a:t>
            </a:r>
          </a:p>
          <a:p>
            <a:pPr marL="342900" lvl="0" indent="-342900">
              <a:buClr>
                <a:srgbClr val="941100"/>
              </a:buClr>
              <a:buSzPct val="80000"/>
              <a:buFont typeface="Wingdings" panose="05000000000000000000" pitchFamily="2" charset="2"/>
              <a:buChar char="v"/>
            </a:pPr>
            <a:endParaRPr lang="es-MX" sz="2400" dirty="0">
              <a:solidFill>
                <a:schemeClr val="accent5">
                  <a:lumMod val="75000"/>
                </a:schemeClr>
              </a:solidFill>
            </a:endParaRPr>
          </a:p>
          <a:p>
            <a:pPr marL="342900" lvl="0" indent="-342900">
              <a:buClr>
                <a:srgbClr val="941100"/>
              </a:buClr>
              <a:buSzPct val="80000"/>
              <a:buFont typeface="Wingdings" panose="05000000000000000000" pitchFamily="2" charset="2"/>
              <a:buChar char="v"/>
            </a:pPr>
            <a:r>
              <a:rPr lang="es-MX" sz="2400" dirty="0">
                <a:solidFill>
                  <a:schemeClr val="accent5">
                    <a:lumMod val="75000"/>
                  </a:schemeClr>
                </a:solidFill>
              </a:rPr>
              <a:t>Haber obtenido la candidatura al grado de doctor en los tiempos establecidos.</a:t>
            </a:r>
          </a:p>
          <a:p>
            <a:pPr marL="342900" lvl="0" indent="-342900">
              <a:buClr>
                <a:srgbClr val="941100"/>
              </a:buClr>
              <a:buSzPct val="80000"/>
              <a:buFont typeface="Wingdings" panose="05000000000000000000" pitchFamily="2" charset="2"/>
              <a:buChar char="v"/>
            </a:pPr>
            <a:endParaRPr lang="es-MX" sz="2400" dirty="0">
              <a:solidFill>
                <a:schemeClr val="accent5">
                  <a:lumMod val="75000"/>
                </a:schemeClr>
              </a:solidFill>
            </a:endParaRPr>
          </a:p>
          <a:p>
            <a:pPr marL="342900" lvl="0" indent="-342900">
              <a:buClr>
                <a:srgbClr val="941100"/>
              </a:buClr>
              <a:buSzPct val="80000"/>
              <a:buFont typeface="Wingdings" panose="05000000000000000000" pitchFamily="2" charset="2"/>
              <a:buChar char="v"/>
            </a:pPr>
            <a:r>
              <a:rPr lang="es-MX" sz="2400" dirty="0">
                <a:solidFill>
                  <a:schemeClr val="accent5">
                    <a:lumMod val="75000"/>
                  </a:schemeClr>
                </a:solidFill>
              </a:rPr>
              <a:t>Haber publicado al menos un artículo científico en inglés, en una revista científica indizada, producto del proyecto de investigación doctoral.</a:t>
            </a:r>
          </a:p>
          <a:p>
            <a:pPr marL="342900" lvl="0" indent="-342900">
              <a:buClr>
                <a:srgbClr val="941100"/>
              </a:buClr>
              <a:buSzPct val="80000"/>
              <a:buFont typeface="Wingdings" panose="05000000000000000000" pitchFamily="2" charset="2"/>
              <a:buChar char="v"/>
            </a:pPr>
            <a:endParaRPr lang="es-MX" sz="2400" dirty="0">
              <a:solidFill>
                <a:schemeClr val="accent5">
                  <a:lumMod val="75000"/>
                </a:schemeClr>
              </a:solidFill>
            </a:endParaRPr>
          </a:p>
          <a:p>
            <a:pPr marL="342900" lvl="0" indent="-342900">
              <a:buClr>
                <a:srgbClr val="941100"/>
              </a:buClr>
              <a:buSzPct val="80000"/>
              <a:buFont typeface="Wingdings" panose="05000000000000000000" pitchFamily="2" charset="2"/>
              <a:buChar char="v"/>
            </a:pPr>
            <a:r>
              <a:rPr lang="es-MX" sz="2400" dirty="0">
                <a:solidFill>
                  <a:schemeClr val="accent5">
                    <a:lumMod val="75000"/>
                  </a:schemeClr>
                </a:solidFill>
              </a:rPr>
              <a:t>Haber elaborado una tesis doctoral en una investigación original, que cuente con todos los votos de los miembros de su jurado, de los cuales al menos cuatro deberán ser aprobatorios.</a:t>
            </a:r>
          </a:p>
          <a:p>
            <a:pPr marL="342900" lvl="0" indent="-342900">
              <a:buClr>
                <a:srgbClr val="941100"/>
              </a:buClr>
              <a:buSzPct val="80000"/>
              <a:buFont typeface="Wingdings" panose="05000000000000000000" pitchFamily="2" charset="2"/>
              <a:buChar char="v"/>
            </a:pPr>
            <a:endParaRPr lang="es-MX" sz="2400" dirty="0">
              <a:solidFill>
                <a:schemeClr val="accent5">
                  <a:lumMod val="75000"/>
                </a:schemeClr>
              </a:solidFill>
            </a:endParaRPr>
          </a:p>
          <a:p>
            <a:pPr marL="342900" lvl="0" indent="-342900">
              <a:buClr>
                <a:srgbClr val="941100"/>
              </a:buClr>
              <a:buSzPct val="80000"/>
              <a:buFont typeface="Wingdings" panose="05000000000000000000" pitchFamily="2" charset="2"/>
              <a:buChar char="v"/>
            </a:pPr>
            <a:r>
              <a:rPr lang="es-MX" sz="2400" dirty="0">
                <a:solidFill>
                  <a:schemeClr val="accent5">
                    <a:lumMod val="75000"/>
                  </a:schemeClr>
                </a:solidFill>
              </a:rPr>
              <a:t>Presentar y aprobar el Examen de Grado, que consistirá en la defensa oral de la tesis doctoral ante su jurado.</a:t>
            </a:r>
          </a:p>
          <a:p>
            <a:pPr marL="342900" lvl="0" indent="-342900">
              <a:buClr>
                <a:srgbClr val="941100"/>
              </a:buClr>
              <a:buSzPct val="80000"/>
              <a:buFont typeface="Wingdings" panose="05000000000000000000" pitchFamily="2" charset="2"/>
              <a:buChar char="v"/>
            </a:pPr>
            <a:endParaRPr lang="es-MX" sz="2400" dirty="0">
              <a:solidFill>
                <a:schemeClr val="accent5">
                  <a:lumMod val="75000"/>
                </a:schemeClr>
              </a:solidFill>
            </a:endParaRPr>
          </a:p>
          <a:p>
            <a:pPr marL="342900" lvl="0" indent="-342900">
              <a:buClr>
                <a:srgbClr val="941100"/>
              </a:buClr>
              <a:buSzPct val="80000"/>
              <a:buFont typeface="Wingdings" panose="05000000000000000000" pitchFamily="2" charset="2"/>
              <a:buChar char="v"/>
            </a:pPr>
            <a:r>
              <a:rPr lang="es-MX" sz="2400" dirty="0">
                <a:solidFill>
                  <a:schemeClr val="accent5">
                    <a:lumMod val="75000"/>
                  </a:schemeClr>
                </a:solidFill>
              </a:rPr>
              <a:t>Entregar los documentos obligatorios de carácter académico-administrativo y realizar los trámites respectivos de acuerdo con lo señalado por la institución.</a:t>
            </a:r>
          </a:p>
        </p:txBody>
      </p:sp>
    </p:spTree>
    <p:extLst>
      <p:ext uri="{BB962C8B-B14F-4D97-AF65-F5344CB8AC3E}">
        <p14:creationId xmlns:p14="http://schemas.microsoft.com/office/powerpoint/2010/main" val="2333654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FF742-FEEF-6C4A-AB23-3050B366E299}"/>
              </a:ext>
            </a:extLst>
          </p:cNvPr>
          <p:cNvSpPr>
            <a:spLocks noGrp="1"/>
          </p:cNvSpPr>
          <p:nvPr>
            <p:ph type="ctrTitle"/>
          </p:nvPr>
        </p:nvSpPr>
        <p:spPr>
          <a:xfrm>
            <a:off x="1620982" y="540326"/>
            <a:ext cx="9144000" cy="711345"/>
          </a:xfrm>
        </p:spPr>
        <p:txBody>
          <a:bodyPr>
            <a:normAutofit/>
          </a:bodyPr>
          <a:lstStyle/>
          <a:p>
            <a:r>
              <a:rPr lang="es-MX" sz="3600" b="1" dirty="0">
                <a:solidFill>
                  <a:schemeClr val="accent1">
                    <a:lumMod val="50000"/>
                  </a:schemeClr>
                </a:solidFill>
                <a:latin typeface="+mn-lt"/>
              </a:rPr>
              <a:t>Normas Operativas</a:t>
            </a:r>
          </a:p>
        </p:txBody>
      </p:sp>
      <p:sp>
        <p:nvSpPr>
          <p:cNvPr id="3" name="Subtítulo 2">
            <a:extLst>
              <a:ext uri="{FF2B5EF4-FFF2-40B4-BE49-F238E27FC236}">
                <a16:creationId xmlns:a16="http://schemas.microsoft.com/office/drawing/2014/main" id="{C287B330-8830-DC43-A4B5-FD0DB0587CDD}"/>
              </a:ext>
            </a:extLst>
          </p:cNvPr>
          <p:cNvSpPr>
            <a:spLocks noGrp="1"/>
          </p:cNvSpPr>
          <p:nvPr>
            <p:ph type="subTitle" idx="1"/>
          </p:nvPr>
        </p:nvSpPr>
        <p:spPr>
          <a:xfrm>
            <a:off x="221673" y="1884075"/>
            <a:ext cx="11707091" cy="2895743"/>
          </a:xfrm>
        </p:spPr>
        <p:txBody>
          <a:bodyPr>
            <a:normAutofit/>
          </a:bodyPr>
          <a:lstStyle/>
          <a:p>
            <a:pPr marL="342900" indent="-342900" algn="l">
              <a:buClr>
                <a:srgbClr val="C00000"/>
              </a:buClr>
              <a:buSzPct val="80000"/>
              <a:buFont typeface="Wingdings" pitchFamily="2" charset="2"/>
              <a:buChar char="v"/>
            </a:pPr>
            <a:r>
              <a:rPr lang="es-MX" dirty="0">
                <a:solidFill>
                  <a:schemeClr val="accent5">
                    <a:lumMod val="75000"/>
                  </a:schemeClr>
                </a:solidFill>
              </a:rPr>
              <a:t>Modificadas para su adecuación</a:t>
            </a:r>
            <a:r>
              <a:rPr lang="es-MX" dirty="0">
                <a:solidFill>
                  <a:srgbClr val="FF0000"/>
                </a:solidFill>
              </a:rPr>
              <a:t> </a:t>
            </a:r>
            <a:r>
              <a:rPr lang="es-MX" dirty="0">
                <a:solidFill>
                  <a:schemeClr val="accent5">
                    <a:lumMod val="75000"/>
                  </a:schemeClr>
                </a:solidFill>
              </a:rPr>
              <a:t>con el RGEP 2018</a:t>
            </a:r>
            <a:endParaRPr lang="es-MX" strike="sngStrike" dirty="0">
              <a:solidFill>
                <a:schemeClr val="accent5">
                  <a:lumMod val="75000"/>
                </a:schemeClr>
              </a:solidFill>
            </a:endParaRPr>
          </a:p>
          <a:p>
            <a:pPr algn="l">
              <a:buClr>
                <a:srgbClr val="C00000"/>
              </a:buClr>
              <a:buSzPct val="80000"/>
            </a:pPr>
            <a:endParaRPr lang="es-MX" dirty="0">
              <a:solidFill>
                <a:schemeClr val="accent5">
                  <a:lumMod val="75000"/>
                </a:schemeClr>
              </a:solidFill>
            </a:endParaRPr>
          </a:p>
          <a:p>
            <a:pPr marL="342900" indent="-342900" algn="l">
              <a:buClr>
                <a:srgbClr val="C00000"/>
              </a:buClr>
              <a:buSzPct val="80000"/>
              <a:buFont typeface="Wingdings" pitchFamily="2" charset="2"/>
              <a:buChar char="v"/>
            </a:pPr>
            <a:r>
              <a:rPr lang="es-MX" dirty="0">
                <a:solidFill>
                  <a:schemeClr val="accent5">
                    <a:lumMod val="75000"/>
                  </a:schemeClr>
                </a:solidFill>
              </a:rPr>
              <a:t>Modificadas para ser congruentes con el nuevo Plan de Estudios</a:t>
            </a:r>
          </a:p>
          <a:p>
            <a:pPr marL="342900" indent="-342900" algn="l">
              <a:buClr>
                <a:srgbClr val="C00000"/>
              </a:buClr>
              <a:buSzPct val="80000"/>
              <a:buFont typeface="Wingdings" pitchFamily="2" charset="2"/>
              <a:buChar char="v"/>
            </a:pPr>
            <a:endParaRPr lang="es-MX" dirty="0">
              <a:solidFill>
                <a:schemeClr val="accent5">
                  <a:lumMod val="75000"/>
                </a:schemeClr>
              </a:solidFill>
            </a:endParaRPr>
          </a:p>
          <a:p>
            <a:pPr marL="342900" indent="-342900" algn="l">
              <a:buClr>
                <a:srgbClr val="C00000"/>
              </a:buClr>
              <a:buSzPct val="80000"/>
              <a:buFont typeface="Wingdings" pitchFamily="2" charset="2"/>
              <a:buChar char="v"/>
            </a:pPr>
            <a:r>
              <a:rPr lang="es-MX" dirty="0">
                <a:solidFill>
                  <a:schemeClr val="accent5">
                    <a:lumMod val="75000"/>
                  </a:schemeClr>
                </a:solidFill>
              </a:rPr>
              <a:t>Modificadas para incluir la incorporación del IBt</a:t>
            </a:r>
          </a:p>
          <a:p>
            <a:pPr algn="l">
              <a:buClr>
                <a:srgbClr val="C00000"/>
              </a:buClr>
              <a:buSzPct val="80000"/>
            </a:pPr>
            <a:endParaRPr lang="es-MX" dirty="0">
              <a:solidFill>
                <a:schemeClr val="accent5">
                  <a:lumMod val="75000"/>
                </a:schemeClr>
              </a:solidFill>
            </a:endParaRPr>
          </a:p>
          <a:p>
            <a:pPr algn="l"/>
            <a:endParaRPr lang="es-MX" dirty="0">
              <a:solidFill>
                <a:schemeClr val="accent5">
                  <a:lumMod val="75000"/>
                </a:schemeClr>
              </a:solidFill>
            </a:endParaRPr>
          </a:p>
        </p:txBody>
      </p:sp>
    </p:spTree>
    <p:extLst>
      <p:ext uri="{BB962C8B-B14F-4D97-AF65-F5344CB8AC3E}">
        <p14:creationId xmlns:p14="http://schemas.microsoft.com/office/powerpoint/2010/main" val="1568666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id="{1045209A-FEB5-2249-BAF7-15C0CB1A4EAC}"/>
              </a:ext>
            </a:extLst>
          </p:cNvPr>
          <p:cNvSpPr/>
          <p:nvPr/>
        </p:nvSpPr>
        <p:spPr>
          <a:xfrm>
            <a:off x="3469991" y="1763474"/>
            <a:ext cx="7834313" cy="2074862"/>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13" name="Elipse 12">
            <a:extLst>
              <a:ext uri="{FF2B5EF4-FFF2-40B4-BE49-F238E27FC236}">
                <a16:creationId xmlns:a16="http://schemas.microsoft.com/office/drawing/2014/main" id="{FAF7BBDE-2F66-0E48-A565-31535F1ED876}"/>
              </a:ext>
            </a:extLst>
          </p:cNvPr>
          <p:cNvSpPr/>
          <p:nvPr/>
        </p:nvSpPr>
        <p:spPr bwMode="auto">
          <a:xfrm>
            <a:off x="867605" y="540907"/>
            <a:ext cx="4070350" cy="3960812"/>
          </a:xfrm>
          <a:prstGeom prst="ellipse">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31" name="Elipse 30">
            <a:extLst>
              <a:ext uri="{FF2B5EF4-FFF2-40B4-BE49-F238E27FC236}">
                <a16:creationId xmlns:a16="http://schemas.microsoft.com/office/drawing/2014/main" id="{DA3F917F-E077-A64D-BC95-61ED43B08F21}"/>
              </a:ext>
            </a:extLst>
          </p:cNvPr>
          <p:cNvSpPr/>
          <p:nvPr/>
        </p:nvSpPr>
        <p:spPr bwMode="auto">
          <a:xfrm>
            <a:off x="1313082" y="2321258"/>
            <a:ext cx="1895475" cy="1828800"/>
          </a:xfrm>
          <a:prstGeom prst="ellipse">
            <a:avLst/>
          </a:prstGeom>
          <a:solidFill>
            <a:schemeClr val="bg1">
              <a:lumMod val="75000"/>
              <a:alpha val="84000"/>
            </a:schemeClr>
          </a:solidFill>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chemeClr val="bg1">
                  <a:lumMod val="50000"/>
                </a:schemeClr>
              </a:solidFill>
            </a:endParaRPr>
          </a:p>
        </p:txBody>
      </p:sp>
      <p:sp>
        <p:nvSpPr>
          <p:cNvPr id="2" name="Título 1">
            <a:extLst>
              <a:ext uri="{FF2B5EF4-FFF2-40B4-BE49-F238E27FC236}">
                <a16:creationId xmlns:a16="http://schemas.microsoft.com/office/drawing/2014/main" id="{EA9DC3AF-31F2-334F-9C45-9C670592684D}"/>
              </a:ext>
            </a:extLst>
          </p:cNvPr>
          <p:cNvSpPr>
            <a:spLocks noGrp="1"/>
          </p:cNvSpPr>
          <p:nvPr>
            <p:ph type="ctrTitle"/>
          </p:nvPr>
        </p:nvSpPr>
        <p:spPr>
          <a:xfrm>
            <a:off x="5894104" y="2684224"/>
            <a:ext cx="4294187" cy="368300"/>
          </a:xfrm>
        </p:spPr>
        <p:txBody>
          <a:bodyPr rtlCol="0">
            <a:noAutofit/>
          </a:bodyPr>
          <a:lstStyle/>
          <a:p>
            <a:pPr algn="l" eaLnBrk="1" fontAlgn="auto" hangingPunct="1">
              <a:spcAft>
                <a:spcPts val="0"/>
              </a:spcAft>
              <a:defRPr/>
            </a:pPr>
            <a:r>
              <a:rPr lang="es-MX" sz="8800" cap="small" dirty="0">
                <a:solidFill>
                  <a:schemeClr val="bg1"/>
                </a:solidFill>
                <a:latin typeface="Cambria" panose="02040503050406030204" pitchFamily="18" charset="0"/>
                <a:ea typeface="Cambria" panose="02040503050406030204" pitchFamily="18" charset="0"/>
              </a:rPr>
              <a:t>C</a:t>
            </a:r>
            <a:r>
              <a:rPr lang="es-MX" sz="8000" cap="small" dirty="0">
                <a:solidFill>
                  <a:schemeClr val="bg1"/>
                </a:solidFill>
                <a:latin typeface="Cambria" panose="02040503050406030204" pitchFamily="18" charset="0"/>
                <a:ea typeface="Cambria" panose="02040503050406030204" pitchFamily="18" charset="0"/>
              </a:rPr>
              <a:t>iencias</a:t>
            </a:r>
          </a:p>
        </p:txBody>
      </p:sp>
      <p:sp>
        <p:nvSpPr>
          <p:cNvPr id="17" name="Título 1">
            <a:extLst>
              <a:ext uri="{FF2B5EF4-FFF2-40B4-BE49-F238E27FC236}">
                <a16:creationId xmlns:a16="http://schemas.microsoft.com/office/drawing/2014/main" id="{3C6C09D9-3D12-9C4F-8759-17FA594D17DE}"/>
              </a:ext>
            </a:extLst>
          </p:cNvPr>
          <p:cNvSpPr txBox="1">
            <a:spLocks/>
          </p:cNvSpPr>
          <p:nvPr/>
        </p:nvSpPr>
        <p:spPr>
          <a:xfrm>
            <a:off x="4998754" y="3728799"/>
            <a:ext cx="6211887" cy="368300"/>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es-MX" sz="13800" cap="small" dirty="0">
                <a:solidFill>
                  <a:schemeClr val="bg1"/>
                </a:solidFill>
                <a:latin typeface="Cambria" panose="02040503050406030204" pitchFamily="18" charset="0"/>
                <a:ea typeface="Cambria" panose="02040503050406030204" pitchFamily="18" charset="0"/>
              </a:rPr>
              <a:t>B</a:t>
            </a:r>
            <a:r>
              <a:rPr lang="es-MX" sz="9600" cap="small" dirty="0">
                <a:solidFill>
                  <a:schemeClr val="bg1"/>
                </a:solidFill>
                <a:latin typeface="Cambria" panose="02040503050406030204" pitchFamily="18" charset="0"/>
                <a:ea typeface="Cambria" panose="02040503050406030204" pitchFamily="18" charset="0"/>
              </a:rPr>
              <a:t>iomédicas</a:t>
            </a:r>
          </a:p>
        </p:txBody>
      </p:sp>
      <p:sp>
        <p:nvSpPr>
          <p:cNvPr id="21" name="Título 1">
            <a:extLst>
              <a:ext uri="{FF2B5EF4-FFF2-40B4-BE49-F238E27FC236}">
                <a16:creationId xmlns:a16="http://schemas.microsoft.com/office/drawing/2014/main" id="{17B3E17D-174E-A242-9405-49809FED7D0E}"/>
              </a:ext>
            </a:extLst>
          </p:cNvPr>
          <p:cNvSpPr txBox="1">
            <a:spLocks/>
          </p:cNvSpPr>
          <p:nvPr/>
        </p:nvSpPr>
        <p:spPr bwMode="auto">
          <a:xfrm>
            <a:off x="6511641" y="1903174"/>
            <a:ext cx="42941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ctr"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l" eaLnBrk="1" fontAlgn="auto" hangingPunct="1">
              <a:spcAft>
                <a:spcPts val="0"/>
              </a:spcAft>
              <a:defRPr/>
            </a:pPr>
            <a:r>
              <a:rPr lang="es-MX" sz="3200" cap="small" dirty="0">
                <a:solidFill>
                  <a:schemeClr val="bg1"/>
                </a:solidFill>
                <a:latin typeface="Cambria" panose="02040503050406030204" pitchFamily="18" charset="0"/>
                <a:ea typeface="Cambria" panose="02040503050406030204" pitchFamily="18" charset="0"/>
              </a:rPr>
              <a:t>Doctorado en</a:t>
            </a:r>
          </a:p>
        </p:txBody>
      </p:sp>
      <p:sp>
        <p:nvSpPr>
          <p:cNvPr id="28" name="CuadroTexto 27">
            <a:extLst>
              <a:ext uri="{FF2B5EF4-FFF2-40B4-BE49-F238E27FC236}">
                <a16:creationId xmlns:a16="http://schemas.microsoft.com/office/drawing/2014/main" id="{6C8A6EF5-FDCA-6E48-978B-5F0AD075A3C8}"/>
              </a:ext>
            </a:extLst>
          </p:cNvPr>
          <p:cNvSpPr txBox="1"/>
          <p:nvPr/>
        </p:nvSpPr>
        <p:spPr>
          <a:xfrm>
            <a:off x="2626102" y="3944148"/>
            <a:ext cx="553357" cy="400110"/>
          </a:xfrm>
          <a:prstGeom prst="rect">
            <a:avLst/>
          </a:prstGeom>
          <a:noFill/>
        </p:spPr>
        <p:txBody>
          <a:bodyPr wrap="none" rtlCol="0">
            <a:spAutoFit/>
          </a:bodyPr>
          <a:lstStyle/>
          <a:p>
            <a:r>
              <a:rPr lang="es-MX" sz="2000" dirty="0">
                <a:solidFill>
                  <a:srgbClr val="941100"/>
                </a:solidFill>
              </a:rPr>
              <a:t>INB</a:t>
            </a:r>
          </a:p>
        </p:txBody>
      </p:sp>
      <p:sp>
        <p:nvSpPr>
          <p:cNvPr id="12" name="Elipse 11">
            <a:extLst>
              <a:ext uri="{FF2B5EF4-FFF2-40B4-BE49-F238E27FC236}">
                <a16:creationId xmlns:a16="http://schemas.microsoft.com/office/drawing/2014/main" id="{B99F73CD-F1A0-644E-B4DE-48ED327B06A9}"/>
              </a:ext>
            </a:extLst>
          </p:cNvPr>
          <p:cNvSpPr/>
          <p:nvPr/>
        </p:nvSpPr>
        <p:spPr bwMode="auto">
          <a:xfrm>
            <a:off x="1606880" y="705575"/>
            <a:ext cx="1897062" cy="1828800"/>
          </a:xfrm>
          <a:prstGeom prst="ellipse">
            <a:avLst/>
          </a:prstGeom>
          <a:solidFill>
            <a:srgbClr val="942093">
              <a:alpha val="70000"/>
            </a:srgbClr>
          </a:solid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6" name="Elipse 5">
            <a:extLst>
              <a:ext uri="{FF2B5EF4-FFF2-40B4-BE49-F238E27FC236}">
                <a16:creationId xmlns:a16="http://schemas.microsoft.com/office/drawing/2014/main" id="{B62C19CD-9108-D644-A8E5-0511E2B6722B}"/>
              </a:ext>
            </a:extLst>
          </p:cNvPr>
          <p:cNvSpPr/>
          <p:nvPr/>
        </p:nvSpPr>
        <p:spPr bwMode="auto">
          <a:xfrm>
            <a:off x="1130618" y="1110466"/>
            <a:ext cx="1895475" cy="1830388"/>
          </a:xfrm>
          <a:prstGeom prst="ellipse">
            <a:avLst/>
          </a:prstGeom>
          <a:solidFill>
            <a:schemeClr val="accent4">
              <a:lumMod val="60000"/>
              <a:lumOff val="40000"/>
              <a:alpha val="74000"/>
            </a:schemeClr>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4" name="Elipse 3">
            <a:extLst>
              <a:ext uri="{FF2B5EF4-FFF2-40B4-BE49-F238E27FC236}">
                <a16:creationId xmlns:a16="http://schemas.microsoft.com/office/drawing/2014/main" id="{3F2E30D8-71D5-6344-8789-8D7F457940F1}"/>
              </a:ext>
            </a:extLst>
          </p:cNvPr>
          <p:cNvSpPr/>
          <p:nvPr/>
        </p:nvSpPr>
        <p:spPr bwMode="auto">
          <a:xfrm>
            <a:off x="2806619" y="1175579"/>
            <a:ext cx="1897062" cy="1828800"/>
          </a:xfrm>
          <a:prstGeom prst="ellipse">
            <a:avLst/>
          </a:prstGeom>
          <a:solidFill>
            <a:schemeClr val="accent1">
              <a:lumMod val="60000"/>
              <a:lumOff val="40000"/>
              <a:alpha val="76000"/>
            </a:schemeClr>
          </a:solidFill>
          <a:ln w="762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dirty="0"/>
          </a:p>
        </p:txBody>
      </p:sp>
      <p:sp>
        <p:nvSpPr>
          <p:cNvPr id="8" name="Elipse 7">
            <a:extLst>
              <a:ext uri="{FF2B5EF4-FFF2-40B4-BE49-F238E27FC236}">
                <a16:creationId xmlns:a16="http://schemas.microsoft.com/office/drawing/2014/main" id="{2C45C91A-699C-BB4E-ABD6-32AEA3CF3A92}"/>
              </a:ext>
            </a:extLst>
          </p:cNvPr>
          <p:cNvSpPr/>
          <p:nvPr/>
        </p:nvSpPr>
        <p:spPr bwMode="auto">
          <a:xfrm>
            <a:off x="2581897" y="2308966"/>
            <a:ext cx="1897063" cy="1828800"/>
          </a:xfrm>
          <a:prstGeom prst="ellipse">
            <a:avLst/>
          </a:prstGeom>
          <a:solidFill>
            <a:srgbClr val="FF40FF">
              <a:alpha val="60000"/>
            </a:srgbClr>
          </a:solidFill>
          <a:ln w="76200">
            <a:solidFill>
              <a:srgbClr val="DA04B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9" name="Elipse 8">
            <a:extLst>
              <a:ext uri="{FF2B5EF4-FFF2-40B4-BE49-F238E27FC236}">
                <a16:creationId xmlns:a16="http://schemas.microsoft.com/office/drawing/2014/main" id="{D88E327F-AA43-5846-9063-3D1B72A12ED8}"/>
              </a:ext>
            </a:extLst>
          </p:cNvPr>
          <p:cNvSpPr/>
          <p:nvPr/>
        </p:nvSpPr>
        <p:spPr bwMode="auto">
          <a:xfrm>
            <a:off x="959568" y="1675489"/>
            <a:ext cx="1897062" cy="1830388"/>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3" name="CuadroTexto 2">
            <a:extLst>
              <a:ext uri="{FF2B5EF4-FFF2-40B4-BE49-F238E27FC236}">
                <a16:creationId xmlns:a16="http://schemas.microsoft.com/office/drawing/2014/main" id="{4BF193C9-2C05-8449-845D-0CD34E3FACB7}"/>
              </a:ext>
            </a:extLst>
          </p:cNvPr>
          <p:cNvSpPr txBox="1"/>
          <p:nvPr/>
        </p:nvSpPr>
        <p:spPr>
          <a:xfrm>
            <a:off x="1313082" y="1341831"/>
            <a:ext cx="522900" cy="400110"/>
          </a:xfrm>
          <a:prstGeom prst="rect">
            <a:avLst/>
          </a:prstGeom>
          <a:noFill/>
        </p:spPr>
        <p:txBody>
          <a:bodyPr wrap="none" rtlCol="0">
            <a:spAutoFit/>
          </a:bodyPr>
          <a:lstStyle/>
          <a:p>
            <a:r>
              <a:rPr lang="es-MX" sz="2000" dirty="0">
                <a:solidFill>
                  <a:schemeClr val="bg1"/>
                </a:solidFill>
              </a:rPr>
              <a:t>FM</a:t>
            </a:r>
          </a:p>
        </p:txBody>
      </p:sp>
      <p:sp>
        <p:nvSpPr>
          <p:cNvPr id="24" name="CuadroTexto 23">
            <a:extLst>
              <a:ext uri="{FF2B5EF4-FFF2-40B4-BE49-F238E27FC236}">
                <a16:creationId xmlns:a16="http://schemas.microsoft.com/office/drawing/2014/main" id="{D7C0E5A7-5F3B-9949-A034-E7CF1D0C5CAC}"/>
              </a:ext>
            </a:extLst>
          </p:cNvPr>
          <p:cNvSpPr txBox="1"/>
          <p:nvPr/>
        </p:nvSpPr>
        <p:spPr>
          <a:xfrm>
            <a:off x="3253878" y="847146"/>
            <a:ext cx="685957" cy="400110"/>
          </a:xfrm>
          <a:prstGeom prst="rect">
            <a:avLst/>
          </a:prstGeom>
          <a:noFill/>
        </p:spPr>
        <p:txBody>
          <a:bodyPr wrap="none" rtlCol="0">
            <a:spAutoFit/>
          </a:bodyPr>
          <a:lstStyle/>
          <a:p>
            <a:r>
              <a:rPr lang="es-MX" sz="2000" dirty="0">
                <a:solidFill>
                  <a:schemeClr val="accent6">
                    <a:lumMod val="75000"/>
                  </a:schemeClr>
                </a:solidFill>
              </a:rPr>
              <a:t>FES-I</a:t>
            </a:r>
          </a:p>
        </p:txBody>
      </p:sp>
      <p:sp>
        <p:nvSpPr>
          <p:cNvPr id="25" name="CuadroTexto 24">
            <a:extLst>
              <a:ext uri="{FF2B5EF4-FFF2-40B4-BE49-F238E27FC236}">
                <a16:creationId xmlns:a16="http://schemas.microsoft.com/office/drawing/2014/main" id="{E198F50A-2993-AF41-A860-0F76CA0E1838}"/>
              </a:ext>
            </a:extLst>
          </p:cNvPr>
          <p:cNvSpPr txBox="1"/>
          <p:nvPr/>
        </p:nvSpPr>
        <p:spPr>
          <a:xfrm>
            <a:off x="2220466" y="727581"/>
            <a:ext cx="373820" cy="400110"/>
          </a:xfrm>
          <a:prstGeom prst="rect">
            <a:avLst/>
          </a:prstGeom>
          <a:noFill/>
        </p:spPr>
        <p:txBody>
          <a:bodyPr wrap="none" rtlCol="0">
            <a:spAutoFit/>
          </a:bodyPr>
          <a:lstStyle/>
          <a:p>
            <a:r>
              <a:rPr lang="es-MX" sz="2000" dirty="0">
                <a:solidFill>
                  <a:schemeClr val="bg1"/>
                </a:solidFill>
              </a:rPr>
              <a:t>IE</a:t>
            </a:r>
          </a:p>
        </p:txBody>
      </p:sp>
      <p:sp>
        <p:nvSpPr>
          <p:cNvPr id="27" name="CuadroTexto 26">
            <a:extLst>
              <a:ext uri="{FF2B5EF4-FFF2-40B4-BE49-F238E27FC236}">
                <a16:creationId xmlns:a16="http://schemas.microsoft.com/office/drawing/2014/main" id="{E1FB0B2A-338D-8E4E-AA7C-1DCA86567A00}"/>
              </a:ext>
            </a:extLst>
          </p:cNvPr>
          <p:cNvSpPr txBox="1"/>
          <p:nvPr/>
        </p:nvSpPr>
        <p:spPr>
          <a:xfrm>
            <a:off x="3904754" y="1289690"/>
            <a:ext cx="452368" cy="400110"/>
          </a:xfrm>
          <a:prstGeom prst="rect">
            <a:avLst/>
          </a:prstGeom>
          <a:noFill/>
        </p:spPr>
        <p:txBody>
          <a:bodyPr wrap="none" rtlCol="0">
            <a:spAutoFit/>
          </a:bodyPr>
          <a:lstStyle/>
          <a:p>
            <a:r>
              <a:rPr lang="es-MX" sz="2000" dirty="0">
                <a:solidFill>
                  <a:schemeClr val="bg1"/>
                </a:solidFill>
              </a:rPr>
              <a:t>IIB</a:t>
            </a:r>
          </a:p>
        </p:txBody>
      </p:sp>
      <p:sp>
        <p:nvSpPr>
          <p:cNvPr id="32" name="CuadroTexto 31">
            <a:extLst>
              <a:ext uri="{FF2B5EF4-FFF2-40B4-BE49-F238E27FC236}">
                <a16:creationId xmlns:a16="http://schemas.microsoft.com/office/drawing/2014/main" id="{5D52C22B-3287-F04F-9528-3162A2400AB8}"/>
              </a:ext>
            </a:extLst>
          </p:cNvPr>
          <p:cNvSpPr txBox="1"/>
          <p:nvPr/>
        </p:nvSpPr>
        <p:spPr>
          <a:xfrm>
            <a:off x="3892085" y="3459555"/>
            <a:ext cx="421910" cy="400110"/>
          </a:xfrm>
          <a:prstGeom prst="rect">
            <a:avLst/>
          </a:prstGeom>
          <a:noFill/>
        </p:spPr>
        <p:txBody>
          <a:bodyPr wrap="none" rtlCol="0">
            <a:spAutoFit/>
          </a:bodyPr>
          <a:lstStyle/>
          <a:p>
            <a:r>
              <a:rPr lang="es-MX" sz="2000" dirty="0">
                <a:solidFill>
                  <a:schemeClr val="bg1"/>
                </a:solidFill>
              </a:rPr>
              <a:t>IQ</a:t>
            </a:r>
          </a:p>
        </p:txBody>
      </p:sp>
      <p:sp>
        <p:nvSpPr>
          <p:cNvPr id="33" name="CuadroTexto 32">
            <a:extLst>
              <a:ext uri="{FF2B5EF4-FFF2-40B4-BE49-F238E27FC236}">
                <a16:creationId xmlns:a16="http://schemas.microsoft.com/office/drawing/2014/main" id="{611AC7D6-4217-534D-933D-AFD5EFE3C668}"/>
              </a:ext>
            </a:extLst>
          </p:cNvPr>
          <p:cNvSpPr txBox="1"/>
          <p:nvPr/>
        </p:nvSpPr>
        <p:spPr>
          <a:xfrm>
            <a:off x="934345" y="2568135"/>
            <a:ext cx="616836" cy="400110"/>
          </a:xfrm>
          <a:prstGeom prst="rect">
            <a:avLst/>
          </a:prstGeom>
          <a:noFill/>
        </p:spPr>
        <p:txBody>
          <a:bodyPr wrap="none" rtlCol="0">
            <a:spAutoFit/>
          </a:bodyPr>
          <a:lstStyle/>
          <a:p>
            <a:r>
              <a:rPr lang="es-MX" sz="2000" dirty="0">
                <a:solidFill>
                  <a:srgbClr val="FF0000"/>
                </a:solidFill>
              </a:rPr>
              <a:t>CCG</a:t>
            </a:r>
          </a:p>
        </p:txBody>
      </p:sp>
      <p:sp>
        <p:nvSpPr>
          <p:cNvPr id="7" name="Elipse 6">
            <a:extLst>
              <a:ext uri="{FF2B5EF4-FFF2-40B4-BE49-F238E27FC236}">
                <a16:creationId xmlns:a16="http://schemas.microsoft.com/office/drawing/2014/main" id="{DA3F917F-E077-A64D-BC95-61ED43B08F21}"/>
              </a:ext>
            </a:extLst>
          </p:cNvPr>
          <p:cNvSpPr/>
          <p:nvPr/>
        </p:nvSpPr>
        <p:spPr bwMode="auto">
          <a:xfrm>
            <a:off x="2485541" y="805603"/>
            <a:ext cx="1895475" cy="1828800"/>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29" name="Elipse 28">
            <a:extLst>
              <a:ext uri="{FF2B5EF4-FFF2-40B4-BE49-F238E27FC236}">
                <a16:creationId xmlns:a16="http://schemas.microsoft.com/office/drawing/2014/main" id="{E7F20F05-472E-274C-9EE6-D514F929EC95}"/>
              </a:ext>
            </a:extLst>
          </p:cNvPr>
          <p:cNvSpPr/>
          <p:nvPr/>
        </p:nvSpPr>
        <p:spPr bwMode="auto">
          <a:xfrm>
            <a:off x="2943554" y="1653735"/>
            <a:ext cx="1897062" cy="1828800"/>
          </a:xfrm>
          <a:prstGeom prst="ellipse">
            <a:avLst/>
          </a:prstGeom>
          <a:noFill/>
          <a:ln w="76200">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rgbClr val="33CCCC"/>
              </a:solidFill>
            </a:endParaRPr>
          </a:p>
        </p:txBody>
      </p:sp>
      <p:sp>
        <p:nvSpPr>
          <p:cNvPr id="30" name="Elipse 29">
            <a:extLst>
              <a:ext uri="{FF2B5EF4-FFF2-40B4-BE49-F238E27FC236}">
                <a16:creationId xmlns:a16="http://schemas.microsoft.com/office/drawing/2014/main" id="{7858F00A-C8F1-2A44-AA0E-1381AA8DE0C4}"/>
              </a:ext>
            </a:extLst>
          </p:cNvPr>
          <p:cNvSpPr/>
          <p:nvPr/>
        </p:nvSpPr>
        <p:spPr bwMode="auto">
          <a:xfrm>
            <a:off x="1968536" y="2521313"/>
            <a:ext cx="1897062" cy="1828800"/>
          </a:xfrm>
          <a:prstGeom prst="ellipse">
            <a:avLst/>
          </a:prstGeom>
          <a:noFill/>
          <a:ln w="762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34" name="CuadroTexto 33">
            <a:extLst>
              <a:ext uri="{FF2B5EF4-FFF2-40B4-BE49-F238E27FC236}">
                <a16:creationId xmlns:a16="http://schemas.microsoft.com/office/drawing/2014/main" id="{D7C0E5A7-5F3B-9949-A034-E7CF1D0C5CAC}"/>
              </a:ext>
            </a:extLst>
          </p:cNvPr>
          <p:cNvSpPr txBox="1"/>
          <p:nvPr/>
        </p:nvSpPr>
        <p:spPr>
          <a:xfrm>
            <a:off x="1576009" y="3574550"/>
            <a:ext cx="472309" cy="400110"/>
          </a:xfrm>
          <a:prstGeom prst="rect">
            <a:avLst/>
          </a:prstGeom>
          <a:noFill/>
        </p:spPr>
        <p:txBody>
          <a:bodyPr wrap="none" rtlCol="0">
            <a:spAutoFit/>
          </a:bodyPr>
          <a:lstStyle/>
          <a:p>
            <a:r>
              <a:rPr lang="es-MX" sz="2000" dirty="0">
                <a:solidFill>
                  <a:schemeClr val="bg1"/>
                </a:solidFill>
              </a:rPr>
              <a:t>IBt</a:t>
            </a:r>
          </a:p>
        </p:txBody>
      </p:sp>
      <p:sp>
        <p:nvSpPr>
          <p:cNvPr id="35" name="Elipse 34">
            <a:extLst>
              <a:ext uri="{FF2B5EF4-FFF2-40B4-BE49-F238E27FC236}">
                <a16:creationId xmlns:a16="http://schemas.microsoft.com/office/drawing/2014/main" id="{857BF135-8FAE-8943-9DF0-DC8430F6D449}"/>
              </a:ext>
            </a:extLst>
          </p:cNvPr>
          <p:cNvSpPr/>
          <p:nvPr/>
        </p:nvSpPr>
        <p:spPr bwMode="auto">
          <a:xfrm>
            <a:off x="2715083" y="2327695"/>
            <a:ext cx="406332" cy="413359"/>
          </a:xfrm>
          <a:prstGeom prst="ellipse">
            <a:avLst/>
          </a:prstGeom>
          <a:solidFill>
            <a:schemeClr val="bg1"/>
          </a:solid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36" name="Título 1">
            <a:extLst>
              <a:ext uri="{FF2B5EF4-FFF2-40B4-BE49-F238E27FC236}">
                <a16:creationId xmlns:a16="http://schemas.microsoft.com/office/drawing/2014/main" id="{3C6C09D9-3D12-9C4F-8759-17FA594D17DE}"/>
              </a:ext>
            </a:extLst>
          </p:cNvPr>
          <p:cNvSpPr txBox="1">
            <a:spLocks/>
          </p:cNvSpPr>
          <p:nvPr/>
        </p:nvSpPr>
        <p:spPr>
          <a:xfrm>
            <a:off x="5204824" y="5186124"/>
            <a:ext cx="6211887" cy="368300"/>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fontAlgn="auto">
              <a:spcAft>
                <a:spcPts val="0"/>
              </a:spcAft>
              <a:defRPr/>
            </a:pPr>
            <a:r>
              <a:rPr lang="es-MX" sz="8000" cap="small" dirty="0">
                <a:solidFill>
                  <a:srgbClr val="0070C0"/>
                </a:solidFill>
                <a:latin typeface="Cambria" panose="02040503050406030204" pitchFamily="18" charset="0"/>
                <a:ea typeface="Cambria" panose="02040503050406030204" pitchFamily="18" charset="0"/>
              </a:rPr>
              <a:t>Gracias</a:t>
            </a:r>
            <a:endParaRPr lang="es-MX" sz="6600" cap="small" dirty="0">
              <a:solidFill>
                <a:srgbClr val="0070C0"/>
              </a:solidFill>
              <a:latin typeface="Cambria" panose="02040503050406030204" pitchFamily="18" charset="0"/>
              <a:ea typeface="Cambria" panose="02040503050406030204" pitchFamily="18" charset="0"/>
            </a:endParaRPr>
          </a:p>
        </p:txBody>
      </p:sp>
      <p:sp>
        <p:nvSpPr>
          <p:cNvPr id="26" name="CuadroTexto 25">
            <a:extLst>
              <a:ext uri="{FF2B5EF4-FFF2-40B4-BE49-F238E27FC236}">
                <a16:creationId xmlns:a16="http://schemas.microsoft.com/office/drawing/2014/main" id="{80BE0708-103E-184F-ABE0-E253CCCB69F6}"/>
              </a:ext>
            </a:extLst>
          </p:cNvPr>
          <p:cNvSpPr txBox="1"/>
          <p:nvPr/>
        </p:nvSpPr>
        <p:spPr>
          <a:xfrm>
            <a:off x="4328855" y="2643292"/>
            <a:ext cx="626770" cy="400110"/>
          </a:xfrm>
          <a:prstGeom prst="rect">
            <a:avLst/>
          </a:prstGeom>
          <a:noFill/>
        </p:spPr>
        <p:txBody>
          <a:bodyPr wrap="square" rtlCol="0">
            <a:spAutoFit/>
          </a:bodyPr>
          <a:lstStyle/>
          <a:p>
            <a:r>
              <a:rPr lang="es-MX" sz="2000" dirty="0">
                <a:solidFill>
                  <a:srgbClr val="33CCCC"/>
                </a:solidFill>
              </a:rPr>
              <a:t>IFC</a:t>
            </a:r>
          </a:p>
        </p:txBody>
      </p:sp>
    </p:spTree>
    <p:extLst>
      <p:ext uri="{BB962C8B-B14F-4D97-AF65-F5344CB8AC3E}">
        <p14:creationId xmlns:p14="http://schemas.microsoft.com/office/powerpoint/2010/main" val="1958782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a:extLst>
              <a:ext uri="{FF2B5EF4-FFF2-40B4-BE49-F238E27FC236}">
                <a16:creationId xmlns:a16="http://schemas.microsoft.com/office/drawing/2014/main" id="{332E325B-CC90-5A4F-8D67-E8F72980C317}"/>
              </a:ext>
            </a:extLst>
          </p:cNvPr>
          <p:cNvSpPr>
            <a:spLocks noGrp="1"/>
          </p:cNvSpPr>
          <p:nvPr>
            <p:ph type="title"/>
          </p:nvPr>
        </p:nvSpPr>
        <p:spPr>
          <a:xfrm>
            <a:off x="288235" y="39756"/>
            <a:ext cx="11569148" cy="3237469"/>
          </a:xfrm>
        </p:spPr>
        <p:txBody>
          <a:bodyPr>
            <a:normAutofit/>
          </a:bodyPr>
          <a:lstStyle/>
          <a:p>
            <a:r>
              <a:rPr lang="es-MX" sz="3600" b="1" dirty="0">
                <a:solidFill>
                  <a:schemeClr val="accent1">
                    <a:lumMod val="50000"/>
                  </a:schemeClr>
                </a:solidFill>
                <a:latin typeface="+mn-lt"/>
              </a:rPr>
              <a:t>Naturaleza del Programa: </a:t>
            </a:r>
            <a:br>
              <a:rPr lang="es-MX" sz="3600" dirty="0">
                <a:solidFill>
                  <a:schemeClr val="accent5">
                    <a:lumMod val="75000"/>
                  </a:schemeClr>
                </a:solidFill>
                <a:latin typeface="+mn-lt"/>
              </a:rPr>
            </a:br>
            <a:br>
              <a:rPr lang="es-MX" sz="3600" dirty="0">
                <a:solidFill>
                  <a:schemeClr val="accent5">
                    <a:lumMod val="75000"/>
                  </a:schemeClr>
                </a:solidFill>
                <a:latin typeface="+mn-lt"/>
              </a:rPr>
            </a:br>
            <a:r>
              <a:rPr lang="es-MX" sz="3600" dirty="0">
                <a:solidFill>
                  <a:schemeClr val="accent5">
                    <a:lumMod val="75000"/>
                  </a:schemeClr>
                </a:solidFill>
                <a:latin typeface="+mn-lt"/>
              </a:rPr>
              <a:t>Dirigido a la formación de investigadores capaces de realizar trabajo científico original y de alta calidad académica en biomedicina. </a:t>
            </a:r>
          </a:p>
        </p:txBody>
      </p:sp>
      <p:sp>
        <p:nvSpPr>
          <p:cNvPr id="11" name="Marcador de contenido 10">
            <a:extLst>
              <a:ext uri="{FF2B5EF4-FFF2-40B4-BE49-F238E27FC236}">
                <a16:creationId xmlns:a16="http://schemas.microsoft.com/office/drawing/2014/main" id="{AD5BD39F-6647-F14B-BB4F-4F327AE527A8}"/>
              </a:ext>
            </a:extLst>
          </p:cNvPr>
          <p:cNvSpPr>
            <a:spLocks noGrp="1"/>
          </p:cNvSpPr>
          <p:nvPr>
            <p:ph idx="1"/>
          </p:nvPr>
        </p:nvSpPr>
        <p:spPr>
          <a:xfrm>
            <a:off x="937056" y="2720921"/>
            <a:ext cx="10515600" cy="3748459"/>
          </a:xfrm>
        </p:spPr>
        <p:txBody>
          <a:bodyPr>
            <a:noAutofit/>
          </a:bodyPr>
          <a:lstStyle/>
          <a:p>
            <a:endParaRPr lang="es-MX" sz="3200" dirty="0">
              <a:solidFill>
                <a:schemeClr val="accent5">
                  <a:lumMod val="75000"/>
                </a:schemeClr>
              </a:solidFill>
            </a:endParaRPr>
          </a:p>
          <a:p>
            <a:pPr>
              <a:buClr>
                <a:srgbClr val="FFC000"/>
              </a:buClr>
              <a:buFont typeface="Wingdings" pitchFamily="2" charset="2"/>
              <a:buChar char="q"/>
            </a:pPr>
            <a:r>
              <a:rPr lang="es-MX" sz="3200" dirty="0">
                <a:solidFill>
                  <a:schemeClr val="accent5">
                    <a:lumMod val="75000"/>
                  </a:schemeClr>
                </a:solidFill>
              </a:rPr>
              <a:t>Primer doctorado directo (1997):</a:t>
            </a:r>
          </a:p>
          <a:p>
            <a:pPr lvl="1">
              <a:buClr>
                <a:srgbClr val="942093"/>
              </a:buClr>
              <a:buSzPct val="80000"/>
              <a:buFont typeface="Wingdings" pitchFamily="2" charset="2"/>
              <a:buChar char="v"/>
            </a:pPr>
            <a:r>
              <a:rPr lang="es-MX" sz="3200" dirty="0">
                <a:solidFill>
                  <a:schemeClr val="accent5">
                    <a:lumMod val="75000"/>
                  </a:schemeClr>
                </a:solidFill>
              </a:rPr>
              <a:t>ingreso con el título de licenciatura </a:t>
            </a:r>
          </a:p>
          <a:p>
            <a:pPr lvl="1">
              <a:buClr>
                <a:srgbClr val="942093"/>
              </a:buClr>
              <a:buSzPct val="80000"/>
              <a:buFont typeface="Wingdings" pitchFamily="2" charset="2"/>
              <a:buChar char="v"/>
            </a:pPr>
            <a:r>
              <a:rPr lang="es-MX" sz="3200" dirty="0">
                <a:solidFill>
                  <a:schemeClr val="accent5">
                    <a:lumMod val="75000"/>
                  </a:schemeClr>
                </a:solidFill>
              </a:rPr>
              <a:t>incorporación directa y temprana de los alumnos al nivel de doctorado, captando a aquellos con una vocación y aptitudes hacia el quehacer científico. </a:t>
            </a:r>
          </a:p>
          <a:p>
            <a:pPr lvl="1">
              <a:buClr>
                <a:srgbClr val="942093"/>
              </a:buClr>
              <a:buSzPct val="80000"/>
              <a:buFont typeface="Wingdings" pitchFamily="2" charset="2"/>
              <a:buChar char="v"/>
            </a:pPr>
            <a:endParaRPr lang="es-MX" sz="3200" dirty="0">
              <a:solidFill>
                <a:schemeClr val="accent5">
                  <a:lumMod val="75000"/>
                </a:schemeClr>
              </a:solidFill>
            </a:endParaRPr>
          </a:p>
          <a:p>
            <a:pPr lvl="1"/>
            <a:endParaRPr lang="es-MX" sz="3200" dirty="0">
              <a:solidFill>
                <a:schemeClr val="accent5">
                  <a:lumMod val="75000"/>
                </a:schemeClr>
              </a:solidFill>
            </a:endParaRPr>
          </a:p>
        </p:txBody>
      </p:sp>
    </p:spTree>
    <p:extLst>
      <p:ext uri="{BB962C8B-B14F-4D97-AF65-F5344CB8AC3E}">
        <p14:creationId xmlns:p14="http://schemas.microsoft.com/office/powerpoint/2010/main" val="2114102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id="{1045209A-FEB5-2249-BAF7-15C0CB1A4EAC}"/>
              </a:ext>
            </a:extLst>
          </p:cNvPr>
          <p:cNvSpPr/>
          <p:nvPr/>
        </p:nvSpPr>
        <p:spPr>
          <a:xfrm>
            <a:off x="3352515" y="1321826"/>
            <a:ext cx="7834313" cy="2074862"/>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2" name="Título 1">
            <a:extLst>
              <a:ext uri="{FF2B5EF4-FFF2-40B4-BE49-F238E27FC236}">
                <a16:creationId xmlns:a16="http://schemas.microsoft.com/office/drawing/2014/main" id="{EA9DC3AF-31F2-334F-9C45-9C670592684D}"/>
              </a:ext>
            </a:extLst>
          </p:cNvPr>
          <p:cNvSpPr>
            <a:spLocks noGrp="1"/>
          </p:cNvSpPr>
          <p:nvPr>
            <p:ph type="ctrTitle"/>
          </p:nvPr>
        </p:nvSpPr>
        <p:spPr>
          <a:xfrm>
            <a:off x="5776628" y="2242576"/>
            <a:ext cx="4294187" cy="368300"/>
          </a:xfrm>
        </p:spPr>
        <p:txBody>
          <a:bodyPr rtlCol="0">
            <a:noAutofit/>
          </a:bodyPr>
          <a:lstStyle/>
          <a:p>
            <a:pPr algn="l" eaLnBrk="1" fontAlgn="auto" hangingPunct="1">
              <a:spcAft>
                <a:spcPts val="0"/>
              </a:spcAft>
              <a:defRPr/>
            </a:pPr>
            <a:r>
              <a:rPr lang="es-MX" sz="8800" cap="small" dirty="0">
                <a:solidFill>
                  <a:schemeClr val="bg1"/>
                </a:solidFill>
                <a:latin typeface="Cambria" panose="02040503050406030204" pitchFamily="18" charset="0"/>
                <a:ea typeface="Cambria" panose="02040503050406030204" pitchFamily="18" charset="0"/>
              </a:rPr>
              <a:t>C</a:t>
            </a:r>
            <a:r>
              <a:rPr lang="es-MX" sz="8000" cap="small" dirty="0">
                <a:solidFill>
                  <a:schemeClr val="bg1"/>
                </a:solidFill>
                <a:latin typeface="Cambria" panose="02040503050406030204" pitchFamily="18" charset="0"/>
                <a:ea typeface="Cambria" panose="02040503050406030204" pitchFamily="18" charset="0"/>
              </a:rPr>
              <a:t>iencias</a:t>
            </a:r>
          </a:p>
        </p:txBody>
      </p:sp>
      <p:sp>
        <p:nvSpPr>
          <p:cNvPr id="17" name="Título 1">
            <a:extLst>
              <a:ext uri="{FF2B5EF4-FFF2-40B4-BE49-F238E27FC236}">
                <a16:creationId xmlns:a16="http://schemas.microsoft.com/office/drawing/2014/main" id="{3C6C09D9-3D12-9C4F-8759-17FA594D17DE}"/>
              </a:ext>
            </a:extLst>
          </p:cNvPr>
          <p:cNvSpPr txBox="1">
            <a:spLocks/>
          </p:cNvSpPr>
          <p:nvPr/>
        </p:nvSpPr>
        <p:spPr>
          <a:xfrm>
            <a:off x="4881278" y="3287151"/>
            <a:ext cx="6211887" cy="368300"/>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es-MX" sz="13800" cap="small" dirty="0">
                <a:solidFill>
                  <a:schemeClr val="bg1"/>
                </a:solidFill>
                <a:latin typeface="Cambria" panose="02040503050406030204" pitchFamily="18" charset="0"/>
                <a:ea typeface="Cambria" panose="02040503050406030204" pitchFamily="18" charset="0"/>
              </a:rPr>
              <a:t>B</a:t>
            </a:r>
            <a:r>
              <a:rPr lang="es-MX" sz="9600" cap="small" dirty="0">
                <a:solidFill>
                  <a:schemeClr val="bg1"/>
                </a:solidFill>
                <a:latin typeface="Cambria" panose="02040503050406030204" pitchFamily="18" charset="0"/>
                <a:ea typeface="Cambria" panose="02040503050406030204" pitchFamily="18" charset="0"/>
              </a:rPr>
              <a:t>iomédicas</a:t>
            </a:r>
          </a:p>
        </p:txBody>
      </p:sp>
      <p:sp>
        <p:nvSpPr>
          <p:cNvPr id="13" name="Elipse 12">
            <a:extLst>
              <a:ext uri="{FF2B5EF4-FFF2-40B4-BE49-F238E27FC236}">
                <a16:creationId xmlns:a16="http://schemas.microsoft.com/office/drawing/2014/main" id="{FAF7BBDE-2F66-0E48-A565-31535F1ED876}"/>
              </a:ext>
            </a:extLst>
          </p:cNvPr>
          <p:cNvSpPr/>
          <p:nvPr/>
        </p:nvSpPr>
        <p:spPr bwMode="auto">
          <a:xfrm>
            <a:off x="904590" y="502676"/>
            <a:ext cx="4070350" cy="3960812"/>
          </a:xfrm>
          <a:prstGeom prst="ellipse">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21" name="Título 1">
            <a:extLst>
              <a:ext uri="{FF2B5EF4-FFF2-40B4-BE49-F238E27FC236}">
                <a16:creationId xmlns:a16="http://schemas.microsoft.com/office/drawing/2014/main" id="{17B3E17D-174E-A242-9405-49809FED7D0E}"/>
              </a:ext>
            </a:extLst>
          </p:cNvPr>
          <p:cNvSpPr txBox="1">
            <a:spLocks/>
          </p:cNvSpPr>
          <p:nvPr/>
        </p:nvSpPr>
        <p:spPr bwMode="auto">
          <a:xfrm>
            <a:off x="6394165" y="1461526"/>
            <a:ext cx="42941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ctr"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l" eaLnBrk="1" fontAlgn="auto" hangingPunct="1">
              <a:spcAft>
                <a:spcPts val="0"/>
              </a:spcAft>
              <a:defRPr/>
            </a:pPr>
            <a:r>
              <a:rPr lang="es-MX" sz="3200" cap="small" dirty="0">
                <a:solidFill>
                  <a:schemeClr val="bg1"/>
                </a:solidFill>
                <a:latin typeface="Cambria" panose="02040503050406030204" pitchFamily="18" charset="0"/>
                <a:ea typeface="Cambria" panose="02040503050406030204" pitchFamily="18" charset="0"/>
              </a:rPr>
              <a:t>Doctorado en</a:t>
            </a:r>
          </a:p>
        </p:txBody>
      </p:sp>
      <p:sp>
        <p:nvSpPr>
          <p:cNvPr id="26" name="CuadroTexto 25">
            <a:extLst>
              <a:ext uri="{FF2B5EF4-FFF2-40B4-BE49-F238E27FC236}">
                <a16:creationId xmlns:a16="http://schemas.microsoft.com/office/drawing/2014/main" id="{80BE0708-103E-184F-ABE0-E253CCCB69F6}"/>
              </a:ext>
            </a:extLst>
          </p:cNvPr>
          <p:cNvSpPr txBox="1"/>
          <p:nvPr/>
        </p:nvSpPr>
        <p:spPr>
          <a:xfrm>
            <a:off x="3997922" y="3406804"/>
            <a:ext cx="501419" cy="400110"/>
          </a:xfrm>
          <a:prstGeom prst="rect">
            <a:avLst/>
          </a:prstGeom>
          <a:noFill/>
        </p:spPr>
        <p:txBody>
          <a:bodyPr wrap="none" rtlCol="0">
            <a:spAutoFit/>
          </a:bodyPr>
          <a:lstStyle/>
          <a:p>
            <a:r>
              <a:rPr lang="es-MX" sz="2000" dirty="0">
                <a:solidFill>
                  <a:srgbClr val="33CCCC"/>
                </a:solidFill>
              </a:rPr>
              <a:t>IFC</a:t>
            </a:r>
          </a:p>
        </p:txBody>
      </p:sp>
      <p:sp>
        <p:nvSpPr>
          <p:cNvPr id="28" name="CuadroTexto 27">
            <a:extLst>
              <a:ext uri="{FF2B5EF4-FFF2-40B4-BE49-F238E27FC236}">
                <a16:creationId xmlns:a16="http://schemas.microsoft.com/office/drawing/2014/main" id="{6C8A6EF5-FDCA-6E48-978B-5F0AD075A3C8}"/>
              </a:ext>
            </a:extLst>
          </p:cNvPr>
          <p:cNvSpPr txBox="1"/>
          <p:nvPr/>
        </p:nvSpPr>
        <p:spPr>
          <a:xfrm>
            <a:off x="1725624" y="3712130"/>
            <a:ext cx="553357" cy="400110"/>
          </a:xfrm>
          <a:prstGeom prst="rect">
            <a:avLst/>
          </a:prstGeom>
          <a:noFill/>
        </p:spPr>
        <p:txBody>
          <a:bodyPr wrap="none" rtlCol="0">
            <a:spAutoFit/>
          </a:bodyPr>
          <a:lstStyle/>
          <a:p>
            <a:r>
              <a:rPr lang="es-MX" sz="2000" dirty="0">
                <a:solidFill>
                  <a:srgbClr val="941100"/>
                </a:solidFill>
              </a:rPr>
              <a:t>INB</a:t>
            </a:r>
          </a:p>
        </p:txBody>
      </p:sp>
      <p:sp>
        <p:nvSpPr>
          <p:cNvPr id="12" name="Elipse 11">
            <a:extLst>
              <a:ext uri="{FF2B5EF4-FFF2-40B4-BE49-F238E27FC236}">
                <a16:creationId xmlns:a16="http://schemas.microsoft.com/office/drawing/2014/main" id="{B99F73CD-F1A0-644E-B4DE-48ED327B06A9}"/>
              </a:ext>
            </a:extLst>
          </p:cNvPr>
          <p:cNvSpPr/>
          <p:nvPr/>
        </p:nvSpPr>
        <p:spPr bwMode="auto">
          <a:xfrm>
            <a:off x="2990853" y="1615068"/>
            <a:ext cx="1897062" cy="1828800"/>
          </a:xfrm>
          <a:prstGeom prst="ellipse">
            <a:avLst/>
          </a:prstGeom>
          <a:solidFill>
            <a:srgbClr val="942093">
              <a:alpha val="70000"/>
            </a:srgbClr>
          </a:solid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6" name="Elipse 5">
            <a:extLst>
              <a:ext uri="{FF2B5EF4-FFF2-40B4-BE49-F238E27FC236}">
                <a16:creationId xmlns:a16="http://schemas.microsoft.com/office/drawing/2014/main" id="{B62C19CD-9108-D644-A8E5-0511E2B6722B}"/>
              </a:ext>
            </a:extLst>
          </p:cNvPr>
          <p:cNvSpPr/>
          <p:nvPr/>
        </p:nvSpPr>
        <p:spPr bwMode="auto">
          <a:xfrm>
            <a:off x="1939531" y="596338"/>
            <a:ext cx="1895475" cy="1830388"/>
          </a:xfrm>
          <a:prstGeom prst="ellipse">
            <a:avLst/>
          </a:prstGeom>
          <a:solidFill>
            <a:schemeClr val="accent4">
              <a:lumMod val="60000"/>
              <a:lumOff val="40000"/>
              <a:alpha val="74000"/>
            </a:schemeClr>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4" name="Elipse 3">
            <a:extLst>
              <a:ext uri="{FF2B5EF4-FFF2-40B4-BE49-F238E27FC236}">
                <a16:creationId xmlns:a16="http://schemas.microsoft.com/office/drawing/2014/main" id="{3F2E30D8-71D5-6344-8789-8D7F457940F1}"/>
              </a:ext>
            </a:extLst>
          </p:cNvPr>
          <p:cNvSpPr/>
          <p:nvPr/>
        </p:nvSpPr>
        <p:spPr bwMode="auto">
          <a:xfrm>
            <a:off x="2162523" y="2547340"/>
            <a:ext cx="1897062" cy="1828800"/>
          </a:xfrm>
          <a:prstGeom prst="ellipse">
            <a:avLst/>
          </a:prstGeom>
          <a:solidFill>
            <a:schemeClr val="accent1">
              <a:lumMod val="60000"/>
              <a:lumOff val="40000"/>
              <a:alpha val="76000"/>
            </a:schemeClr>
          </a:solidFill>
          <a:ln w="762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dirty="0"/>
          </a:p>
        </p:txBody>
      </p:sp>
      <p:sp>
        <p:nvSpPr>
          <p:cNvPr id="8" name="Elipse 7">
            <a:extLst>
              <a:ext uri="{FF2B5EF4-FFF2-40B4-BE49-F238E27FC236}">
                <a16:creationId xmlns:a16="http://schemas.microsoft.com/office/drawing/2014/main" id="{2C45C91A-699C-BB4E-ABD6-32AEA3CF3A92}"/>
              </a:ext>
            </a:extLst>
          </p:cNvPr>
          <p:cNvSpPr/>
          <p:nvPr/>
        </p:nvSpPr>
        <p:spPr bwMode="auto">
          <a:xfrm>
            <a:off x="1046470" y="1904729"/>
            <a:ext cx="1897063" cy="1828800"/>
          </a:xfrm>
          <a:prstGeom prst="ellipse">
            <a:avLst/>
          </a:prstGeom>
          <a:solidFill>
            <a:srgbClr val="FF40FF">
              <a:alpha val="60000"/>
            </a:srgbClr>
          </a:solidFill>
          <a:ln w="76200">
            <a:solidFill>
              <a:srgbClr val="DA04B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9" name="Elipse 8">
            <a:extLst>
              <a:ext uri="{FF2B5EF4-FFF2-40B4-BE49-F238E27FC236}">
                <a16:creationId xmlns:a16="http://schemas.microsoft.com/office/drawing/2014/main" id="{D88E327F-AA43-5846-9063-3D1B72A12ED8}"/>
              </a:ext>
            </a:extLst>
          </p:cNvPr>
          <p:cNvSpPr/>
          <p:nvPr/>
        </p:nvSpPr>
        <p:spPr bwMode="auto">
          <a:xfrm>
            <a:off x="1084833" y="1149600"/>
            <a:ext cx="1897062" cy="1830388"/>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3" name="CuadroTexto 2">
            <a:extLst>
              <a:ext uri="{FF2B5EF4-FFF2-40B4-BE49-F238E27FC236}">
                <a16:creationId xmlns:a16="http://schemas.microsoft.com/office/drawing/2014/main" id="{4BF193C9-2C05-8449-845D-0CD34E3FACB7}"/>
              </a:ext>
            </a:extLst>
          </p:cNvPr>
          <p:cNvSpPr txBox="1"/>
          <p:nvPr/>
        </p:nvSpPr>
        <p:spPr>
          <a:xfrm>
            <a:off x="2360337" y="699527"/>
            <a:ext cx="522900" cy="400110"/>
          </a:xfrm>
          <a:prstGeom prst="rect">
            <a:avLst/>
          </a:prstGeom>
          <a:noFill/>
        </p:spPr>
        <p:txBody>
          <a:bodyPr wrap="none" rtlCol="0">
            <a:spAutoFit/>
          </a:bodyPr>
          <a:lstStyle/>
          <a:p>
            <a:r>
              <a:rPr lang="es-MX" sz="2000" dirty="0">
                <a:solidFill>
                  <a:schemeClr val="bg1"/>
                </a:solidFill>
              </a:rPr>
              <a:t>FM</a:t>
            </a:r>
          </a:p>
        </p:txBody>
      </p:sp>
      <p:sp>
        <p:nvSpPr>
          <p:cNvPr id="24" name="CuadroTexto 23">
            <a:extLst>
              <a:ext uri="{FF2B5EF4-FFF2-40B4-BE49-F238E27FC236}">
                <a16:creationId xmlns:a16="http://schemas.microsoft.com/office/drawing/2014/main" id="{D7C0E5A7-5F3B-9949-A034-E7CF1D0C5CAC}"/>
              </a:ext>
            </a:extLst>
          </p:cNvPr>
          <p:cNvSpPr txBox="1"/>
          <p:nvPr/>
        </p:nvSpPr>
        <p:spPr>
          <a:xfrm>
            <a:off x="3771196" y="1189416"/>
            <a:ext cx="685957" cy="400110"/>
          </a:xfrm>
          <a:prstGeom prst="rect">
            <a:avLst/>
          </a:prstGeom>
          <a:noFill/>
        </p:spPr>
        <p:txBody>
          <a:bodyPr wrap="none" rtlCol="0">
            <a:spAutoFit/>
          </a:bodyPr>
          <a:lstStyle/>
          <a:p>
            <a:r>
              <a:rPr lang="es-MX" sz="2000" dirty="0">
                <a:solidFill>
                  <a:schemeClr val="accent6">
                    <a:lumMod val="75000"/>
                  </a:schemeClr>
                </a:solidFill>
              </a:rPr>
              <a:t>FES-I</a:t>
            </a:r>
          </a:p>
        </p:txBody>
      </p:sp>
      <p:sp>
        <p:nvSpPr>
          <p:cNvPr id="25" name="CuadroTexto 24">
            <a:extLst>
              <a:ext uri="{FF2B5EF4-FFF2-40B4-BE49-F238E27FC236}">
                <a16:creationId xmlns:a16="http://schemas.microsoft.com/office/drawing/2014/main" id="{E198F50A-2993-AF41-A860-0F76CA0E1838}"/>
              </a:ext>
            </a:extLst>
          </p:cNvPr>
          <p:cNvSpPr txBox="1"/>
          <p:nvPr/>
        </p:nvSpPr>
        <p:spPr>
          <a:xfrm>
            <a:off x="4453153" y="2293413"/>
            <a:ext cx="373820" cy="400110"/>
          </a:xfrm>
          <a:prstGeom prst="rect">
            <a:avLst/>
          </a:prstGeom>
          <a:noFill/>
        </p:spPr>
        <p:txBody>
          <a:bodyPr wrap="none" rtlCol="0">
            <a:spAutoFit/>
          </a:bodyPr>
          <a:lstStyle/>
          <a:p>
            <a:r>
              <a:rPr lang="es-MX" sz="2000" dirty="0">
                <a:solidFill>
                  <a:schemeClr val="bg1"/>
                </a:solidFill>
              </a:rPr>
              <a:t>IE</a:t>
            </a:r>
          </a:p>
        </p:txBody>
      </p:sp>
      <p:sp>
        <p:nvSpPr>
          <p:cNvPr id="27" name="CuadroTexto 26">
            <a:extLst>
              <a:ext uri="{FF2B5EF4-FFF2-40B4-BE49-F238E27FC236}">
                <a16:creationId xmlns:a16="http://schemas.microsoft.com/office/drawing/2014/main" id="{E1FB0B2A-338D-8E4E-AA7C-1DCA86567A00}"/>
              </a:ext>
            </a:extLst>
          </p:cNvPr>
          <p:cNvSpPr txBox="1"/>
          <p:nvPr/>
        </p:nvSpPr>
        <p:spPr>
          <a:xfrm>
            <a:off x="2917846" y="3997760"/>
            <a:ext cx="452368" cy="400110"/>
          </a:xfrm>
          <a:prstGeom prst="rect">
            <a:avLst/>
          </a:prstGeom>
          <a:noFill/>
        </p:spPr>
        <p:txBody>
          <a:bodyPr wrap="none" rtlCol="0">
            <a:spAutoFit/>
          </a:bodyPr>
          <a:lstStyle/>
          <a:p>
            <a:r>
              <a:rPr lang="es-MX" sz="2000" dirty="0">
                <a:solidFill>
                  <a:schemeClr val="bg1"/>
                </a:solidFill>
              </a:rPr>
              <a:t>IIB</a:t>
            </a:r>
          </a:p>
        </p:txBody>
      </p:sp>
      <p:sp>
        <p:nvSpPr>
          <p:cNvPr id="32" name="CuadroTexto 31">
            <a:extLst>
              <a:ext uri="{FF2B5EF4-FFF2-40B4-BE49-F238E27FC236}">
                <a16:creationId xmlns:a16="http://schemas.microsoft.com/office/drawing/2014/main" id="{5D52C22B-3287-F04F-9528-3162A2400AB8}"/>
              </a:ext>
            </a:extLst>
          </p:cNvPr>
          <p:cNvSpPr txBox="1"/>
          <p:nvPr/>
        </p:nvSpPr>
        <p:spPr>
          <a:xfrm>
            <a:off x="1063090" y="2808689"/>
            <a:ext cx="421910" cy="400110"/>
          </a:xfrm>
          <a:prstGeom prst="rect">
            <a:avLst/>
          </a:prstGeom>
          <a:noFill/>
        </p:spPr>
        <p:txBody>
          <a:bodyPr wrap="none" rtlCol="0">
            <a:spAutoFit/>
          </a:bodyPr>
          <a:lstStyle/>
          <a:p>
            <a:r>
              <a:rPr lang="es-MX" sz="2000" dirty="0">
                <a:solidFill>
                  <a:schemeClr val="bg1"/>
                </a:solidFill>
              </a:rPr>
              <a:t>IQ</a:t>
            </a:r>
          </a:p>
        </p:txBody>
      </p:sp>
      <p:sp>
        <p:nvSpPr>
          <p:cNvPr id="33" name="CuadroTexto 32">
            <a:extLst>
              <a:ext uri="{FF2B5EF4-FFF2-40B4-BE49-F238E27FC236}">
                <a16:creationId xmlns:a16="http://schemas.microsoft.com/office/drawing/2014/main" id="{611AC7D6-4217-534D-933D-AFD5EFE3C668}"/>
              </a:ext>
            </a:extLst>
          </p:cNvPr>
          <p:cNvSpPr txBox="1"/>
          <p:nvPr/>
        </p:nvSpPr>
        <p:spPr>
          <a:xfrm>
            <a:off x="1280373" y="1468468"/>
            <a:ext cx="616836" cy="400110"/>
          </a:xfrm>
          <a:prstGeom prst="rect">
            <a:avLst/>
          </a:prstGeom>
          <a:noFill/>
        </p:spPr>
        <p:txBody>
          <a:bodyPr wrap="none" rtlCol="0">
            <a:spAutoFit/>
          </a:bodyPr>
          <a:lstStyle/>
          <a:p>
            <a:r>
              <a:rPr lang="es-MX" sz="2000" dirty="0">
                <a:solidFill>
                  <a:srgbClr val="FF0000"/>
                </a:solidFill>
              </a:rPr>
              <a:t>CCG</a:t>
            </a:r>
          </a:p>
        </p:txBody>
      </p:sp>
      <p:sp>
        <p:nvSpPr>
          <p:cNvPr id="7" name="Elipse 6">
            <a:extLst>
              <a:ext uri="{FF2B5EF4-FFF2-40B4-BE49-F238E27FC236}">
                <a16:creationId xmlns:a16="http://schemas.microsoft.com/office/drawing/2014/main" id="{DA3F917F-E077-A64D-BC95-61ED43B08F21}"/>
              </a:ext>
            </a:extLst>
          </p:cNvPr>
          <p:cNvSpPr/>
          <p:nvPr/>
        </p:nvSpPr>
        <p:spPr bwMode="auto">
          <a:xfrm>
            <a:off x="2621787" y="789430"/>
            <a:ext cx="1895475" cy="1828800"/>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29" name="Elipse 28">
            <a:extLst>
              <a:ext uri="{FF2B5EF4-FFF2-40B4-BE49-F238E27FC236}">
                <a16:creationId xmlns:a16="http://schemas.microsoft.com/office/drawing/2014/main" id="{E7F20F05-472E-274C-9EE6-D514F929EC95}"/>
              </a:ext>
            </a:extLst>
          </p:cNvPr>
          <p:cNvSpPr/>
          <p:nvPr/>
        </p:nvSpPr>
        <p:spPr bwMode="auto">
          <a:xfrm>
            <a:off x="2672549" y="2276786"/>
            <a:ext cx="1897062" cy="1828800"/>
          </a:xfrm>
          <a:prstGeom prst="ellipse">
            <a:avLst/>
          </a:prstGeom>
          <a:noFill/>
          <a:ln w="76200">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rgbClr val="33CCCC"/>
              </a:solidFill>
            </a:endParaRPr>
          </a:p>
        </p:txBody>
      </p:sp>
      <p:sp>
        <p:nvSpPr>
          <p:cNvPr id="30" name="Elipse 29">
            <a:extLst>
              <a:ext uri="{FF2B5EF4-FFF2-40B4-BE49-F238E27FC236}">
                <a16:creationId xmlns:a16="http://schemas.microsoft.com/office/drawing/2014/main" id="{7858F00A-C8F1-2A44-AA0E-1381AA8DE0C4}"/>
              </a:ext>
            </a:extLst>
          </p:cNvPr>
          <p:cNvSpPr/>
          <p:nvPr/>
        </p:nvSpPr>
        <p:spPr bwMode="auto">
          <a:xfrm>
            <a:off x="1416657" y="2393308"/>
            <a:ext cx="1897062" cy="1828800"/>
          </a:xfrm>
          <a:prstGeom prst="ellipse">
            <a:avLst/>
          </a:prstGeom>
          <a:noFill/>
          <a:ln w="762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19" name="Elipse 18">
            <a:extLst>
              <a:ext uri="{FF2B5EF4-FFF2-40B4-BE49-F238E27FC236}">
                <a16:creationId xmlns:a16="http://schemas.microsoft.com/office/drawing/2014/main" id="{857BF135-8FAE-8943-9DF0-DC8430F6D449}"/>
              </a:ext>
            </a:extLst>
          </p:cNvPr>
          <p:cNvSpPr/>
          <p:nvPr/>
        </p:nvSpPr>
        <p:spPr bwMode="auto">
          <a:xfrm>
            <a:off x="2491565" y="2050710"/>
            <a:ext cx="933450" cy="885825"/>
          </a:xfrm>
          <a:prstGeom prst="ellipse">
            <a:avLst/>
          </a:prstGeom>
          <a:solidFill>
            <a:schemeClr val="bg1"/>
          </a:solid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5" name="Rectángulo 4"/>
          <p:cNvSpPr/>
          <p:nvPr/>
        </p:nvSpPr>
        <p:spPr>
          <a:xfrm>
            <a:off x="4828327" y="3655451"/>
            <a:ext cx="6096000" cy="2893100"/>
          </a:xfrm>
          <a:prstGeom prst="rect">
            <a:avLst/>
          </a:prstGeom>
        </p:spPr>
        <p:txBody>
          <a:bodyPr>
            <a:spAutoFit/>
          </a:bodyPr>
          <a:lstStyle/>
          <a:p>
            <a:pPr algn="just">
              <a:spcAft>
                <a:spcPts val="0"/>
              </a:spcAft>
            </a:pPr>
            <a:r>
              <a:rPr lang="es-MX" sz="2000" b="1" dirty="0">
                <a:latin typeface="Calibri" panose="020F0502020204030204" pitchFamily="34" charset="0"/>
                <a:ea typeface="Arial" panose="020B0604020202020204" pitchFamily="34" charset="0"/>
                <a:cs typeface="Calibri" panose="020F0502020204030204" pitchFamily="34" charset="0"/>
              </a:rPr>
              <a:t>ENTIDADES ACADÉMICAS PARTICIPANTES: </a:t>
            </a:r>
            <a:endParaRPr lang="es-MX" sz="20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Arial" panose="020B0604020202020204" pitchFamily="34" charset="0"/>
              <a:buChar char="●"/>
            </a:pPr>
            <a:r>
              <a:rPr lang="es-MX" dirty="0">
                <a:solidFill>
                  <a:srgbClr val="FFC000"/>
                </a:solidFill>
                <a:latin typeface="Noto Sans Symbols"/>
                <a:ea typeface="Arial" panose="020B0604020202020204" pitchFamily="34" charset="0"/>
                <a:cs typeface="Calibri" panose="020F0502020204030204" pitchFamily="34" charset="0"/>
              </a:rPr>
              <a:t>Facultad de Medicina</a:t>
            </a:r>
            <a:endParaRPr lang="es-MX" sz="2000" dirty="0">
              <a:solidFill>
                <a:srgbClr val="FFC000"/>
              </a:solidFill>
              <a:latin typeface="Noto Sans Symbols"/>
              <a:ea typeface="Noto Sans Symbols"/>
              <a:cs typeface="Noto Sans Symbols"/>
            </a:endParaRPr>
          </a:p>
          <a:p>
            <a:pPr marL="342900" lvl="0" indent="-342900" algn="just">
              <a:spcAft>
                <a:spcPts val="0"/>
              </a:spcAft>
              <a:buFont typeface="Arial" panose="020B0604020202020204" pitchFamily="34" charset="0"/>
              <a:buChar char="●"/>
            </a:pPr>
            <a:r>
              <a:rPr lang="es-MX" dirty="0">
                <a:solidFill>
                  <a:srgbClr val="00B050"/>
                </a:solidFill>
                <a:latin typeface="Noto Sans Symbols"/>
                <a:ea typeface="Arial" panose="020B0604020202020204" pitchFamily="34" charset="0"/>
                <a:cs typeface="Calibri" panose="020F0502020204030204" pitchFamily="34" charset="0"/>
              </a:rPr>
              <a:t>Facultad de Estudios Superiores Iztacala</a:t>
            </a:r>
            <a:endParaRPr lang="es-MX" sz="2000" dirty="0">
              <a:solidFill>
                <a:srgbClr val="00B050"/>
              </a:solidFill>
              <a:latin typeface="Noto Sans Symbols"/>
              <a:ea typeface="Noto Sans Symbols"/>
              <a:cs typeface="Noto Sans Symbols"/>
            </a:endParaRPr>
          </a:p>
          <a:p>
            <a:pPr marL="342900" lvl="0" indent="-342900" algn="just">
              <a:spcAft>
                <a:spcPts val="0"/>
              </a:spcAft>
              <a:buFont typeface="Arial" panose="020B0604020202020204" pitchFamily="34" charset="0"/>
              <a:buChar char="●"/>
            </a:pPr>
            <a:r>
              <a:rPr lang="es-MX" dirty="0">
                <a:solidFill>
                  <a:srgbClr val="942093"/>
                </a:solidFill>
                <a:latin typeface="Noto Sans Symbols"/>
                <a:ea typeface="Arial" panose="020B0604020202020204" pitchFamily="34" charset="0"/>
                <a:cs typeface="Calibri" panose="020F0502020204030204" pitchFamily="34" charset="0"/>
              </a:rPr>
              <a:t>Instituto de Ecología</a:t>
            </a:r>
            <a:endParaRPr lang="es-MX" sz="2000" dirty="0">
              <a:solidFill>
                <a:srgbClr val="942093"/>
              </a:solidFill>
              <a:latin typeface="Noto Sans Symbols"/>
              <a:ea typeface="Noto Sans Symbols"/>
              <a:cs typeface="Noto Sans Symbols"/>
            </a:endParaRPr>
          </a:p>
          <a:p>
            <a:pPr marL="342900" lvl="0" indent="-342900" algn="just">
              <a:spcAft>
                <a:spcPts val="0"/>
              </a:spcAft>
              <a:buFont typeface="Arial" panose="020B0604020202020204" pitchFamily="34" charset="0"/>
              <a:buChar char="●"/>
            </a:pPr>
            <a:r>
              <a:rPr lang="es-MX" dirty="0">
                <a:solidFill>
                  <a:srgbClr val="33CCCC"/>
                </a:solidFill>
                <a:latin typeface="Noto Sans Symbols"/>
                <a:ea typeface="Arial" panose="020B0604020202020204" pitchFamily="34" charset="0"/>
                <a:cs typeface="Calibri" panose="020F0502020204030204" pitchFamily="34" charset="0"/>
              </a:rPr>
              <a:t>Instituto de Fisiología Celular</a:t>
            </a:r>
            <a:endParaRPr lang="es-MX" sz="2000" dirty="0">
              <a:solidFill>
                <a:srgbClr val="33CCCC"/>
              </a:solidFill>
              <a:latin typeface="Noto Sans Symbols"/>
              <a:ea typeface="Noto Sans Symbols"/>
              <a:cs typeface="Noto Sans Symbols"/>
            </a:endParaRPr>
          </a:p>
          <a:p>
            <a:pPr marL="342900" lvl="0" indent="-342900" algn="just">
              <a:spcAft>
                <a:spcPts val="0"/>
              </a:spcAft>
              <a:buFont typeface="Arial" panose="020B0604020202020204" pitchFamily="34" charset="0"/>
              <a:buChar char="●"/>
            </a:pPr>
            <a:r>
              <a:rPr lang="es-MX" dirty="0">
                <a:solidFill>
                  <a:srgbClr val="0070C0"/>
                </a:solidFill>
                <a:latin typeface="Noto Sans Symbols"/>
                <a:ea typeface="Arial" panose="020B0604020202020204" pitchFamily="34" charset="0"/>
                <a:cs typeface="Calibri" panose="020F0502020204030204" pitchFamily="34" charset="0"/>
              </a:rPr>
              <a:t>Instituto de Investigaciones Biomédicas</a:t>
            </a:r>
            <a:endParaRPr lang="es-MX" sz="2000" dirty="0">
              <a:solidFill>
                <a:srgbClr val="0070C0"/>
              </a:solidFill>
              <a:latin typeface="Noto Sans Symbols"/>
              <a:ea typeface="Noto Sans Symbols"/>
              <a:cs typeface="Noto Sans Symbols"/>
            </a:endParaRPr>
          </a:p>
          <a:p>
            <a:pPr marL="342900" lvl="0" indent="-342900" algn="just">
              <a:spcAft>
                <a:spcPts val="0"/>
              </a:spcAft>
              <a:buFont typeface="Arial" panose="020B0604020202020204" pitchFamily="34" charset="0"/>
              <a:buChar char="●"/>
            </a:pPr>
            <a:r>
              <a:rPr lang="es-MX" dirty="0">
                <a:solidFill>
                  <a:srgbClr val="941100"/>
                </a:solidFill>
                <a:latin typeface="Noto Sans Symbols"/>
                <a:ea typeface="Arial" panose="020B0604020202020204" pitchFamily="34" charset="0"/>
                <a:cs typeface="Calibri" panose="020F0502020204030204" pitchFamily="34" charset="0"/>
              </a:rPr>
              <a:t>Instituto de Neurobiología</a:t>
            </a:r>
            <a:endParaRPr lang="es-MX" sz="2000" dirty="0">
              <a:solidFill>
                <a:srgbClr val="941100"/>
              </a:solidFill>
              <a:latin typeface="Noto Sans Symbols"/>
              <a:ea typeface="Noto Sans Symbols"/>
              <a:cs typeface="Noto Sans Symbols"/>
            </a:endParaRPr>
          </a:p>
          <a:p>
            <a:pPr marL="342900" lvl="0" indent="-342900" algn="just">
              <a:spcAft>
                <a:spcPts val="0"/>
              </a:spcAft>
              <a:buFont typeface="Arial" panose="020B0604020202020204" pitchFamily="34" charset="0"/>
              <a:buChar char="●"/>
            </a:pPr>
            <a:r>
              <a:rPr lang="es-MX" dirty="0">
                <a:solidFill>
                  <a:srgbClr val="FF40FF"/>
                </a:solidFill>
                <a:latin typeface="Noto Sans Symbols"/>
                <a:ea typeface="Arial" panose="020B0604020202020204" pitchFamily="34" charset="0"/>
                <a:cs typeface="Calibri" panose="020F0502020204030204" pitchFamily="34" charset="0"/>
              </a:rPr>
              <a:t>Instituto de Química</a:t>
            </a:r>
            <a:endParaRPr lang="es-MX" sz="2000" dirty="0">
              <a:solidFill>
                <a:srgbClr val="FF40FF"/>
              </a:solidFill>
              <a:latin typeface="Noto Sans Symbols"/>
              <a:ea typeface="Noto Sans Symbols"/>
              <a:cs typeface="Noto Sans Symbols"/>
            </a:endParaRPr>
          </a:p>
          <a:p>
            <a:pPr marL="342900" indent="-342900" algn="just">
              <a:buFont typeface="Arial" panose="020B0604020202020204" pitchFamily="34" charset="0"/>
              <a:buChar char="●"/>
            </a:pPr>
            <a:r>
              <a:rPr lang="es-MX" dirty="0">
                <a:solidFill>
                  <a:srgbClr val="FF0000"/>
                </a:solidFill>
                <a:latin typeface="Noto Sans Symbols"/>
                <a:ea typeface="Arial" panose="020B0604020202020204" pitchFamily="34" charset="0"/>
                <a:cs typeface="Calibri" panose="020F0502020204030204" pitchFamily="34" charset="0"/>
              </a:rPr>
              <a:t>Centro de Ciencias Genómicas</a:t>
            </a:r>
            <a:endParaRPr lang="es-MX" sz="2000" dirty="0">
              <a:solidFill>
                <a:srgbClr val="FF0000"/>
              </a:solidFill>
              <a:latin typeface="Noto Sans Symbols"/>
              <a:ea typeface="Noto Sans Symbols"/>
              <a:cs typeface="Noto Sans Symbols"/>
            </a:endParaRPr>
          </a:p>
          <a:p>
            <a:pPr marL="342900" lvl="0" indent="-342900" algn="just">
              <a:spcAft>
                <a:spcPts val="0"/>
              </a:spcAft>
              <a:buFont typeface="Arial" panose="020B0604020202020204" pitchFamily="34" charset="0"/>
              <a:buChar char="●"/>
            </a:pPr>
            <a:r>
              <a:rPr lang="es-MX" dirty="0">
                <a:solidFill>
                  <a:schemeClr val="bg1">
                    <a:lumMod val="50000"/>
                  </a:schemeClr>
                </a:solidFill>
                <a:latin typeface="Noto Sans Symbols"/>
                <a:ea typeface="Arial" panose="020B0604020202020204" pitchFamily="34" charset="0"/>
                <a:cs typeface="Calibri" panose="020F0502020204030204" pitchFamily="34" charset="0"/>
              </a:rPr>
              <a:t>Instituto de Biotecnología </a:t>
            </a:r>
            <a:r>
              <a:rPr lang="es-MX" i="1" dirty="0">
                <a:solidFill>
                  <a:schemeClr val="bg1">
                    <a:lumMod val="50000"/>
                  </a:schemeClr>
                </a:solidFill>
                <a:latin typeface="Noto Sans Symbols"/>
                <a:ea typeface="Arial" panose="020B0604020202020204" pitchFamily="34" charset="0"/>
                <a:cs typeface="Calibri" panose="020F0502020204030204" pitchFamily="34" charset="0"/>
              </a:rPr>
              <a:t>(incorporación)</a:t>
            </a:r>
            <a:endParaRPr lang="es-MX" sz="2000" dirty="0">
              <a:solidFill>
                <a:schemeClr val="bg1">
                  <a:lumMod val="50000"/>
                </a:schemeClr>
              </a:solidFill>
              <a:latin typeface="Noto Sans Symbols"/>
              <a:ea typeface="Noto Sans Symbols"/>
              <a:cs typeface="Noto Sans Symbols"/>
            </a:endParaRPr>
          </a:p>
        </p:txBody>
      </p:sp>
      <p:sp>
        <p:nvSpPr>
          <p:cNvPr id="31" name="Elipse 30">
            <a:extLst>
              <a:ext uri="{FF2B5EF4-FFF2-40B4-BE49-F238E27FC236}">
                <a16:creationId xmlns:a16="http://schemas.microsoft.com/office/drawing/2014/main" id="{DA3F917F-E077-A64D-BC95-61ED43B08F21}"/>
              </a:ext>
            </a:extLst>
          </p:cNvPr>
          <p:cNvSpPr/>
          <p:nvPr/>
        </p:nvSpPr>
        <p:spPr bwMode="auto">
          <a:xfrm>
            <a:off x="371905" y="4365700"/>
            <a:ext cx="1895475" cy="1828800"/>
          </a:xfrm>
          <a:prstGeom prst="ellipse">
            <a:avLst/>
          </a:prstGeom>
          <a:noFill/>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chemeClr val="bg1">
                  <a:lumMod val="50000"/>
                </a:schemeClr>
              </a:solidFill>
            </a:endParaRPr>
          </a:p>
        </p:txBody>
      </p:sp>
      <p:sp>
        <p:nvSpPr>
          <p:cNvPr id="34" name="CuadroTexto 33">
            <a:extLst>
              <a:ext uri="{FF2B5EF4-FFF2-40B4-BE49-F238E27FC236}">
                <a16:creationId xmlns:a16="http://schemas.microsoft.com/office/drawing/2014/main" id="{D7C0E5A7-5F3B-9949-A034-E7CF1D0C5CAC}"/>
              </a:ext>
            </a:extLst>
          </p:cNvPr>
          <p:cNvSpPr txBox="1"/>
          <p:nvPr/>
        </p:nvSpPr>
        <p:spPr>
          <a:xfrm>
            <a:off x="2356458" y="5303749"/>
            <a:ext cx="472309" cy="400110"/>
          </a:xfrm>
          <a:prstGeom prst="rect">
            <a:avLst/>
          </a:prstGeom>
          <a:noFill/>
        </p:spPr>
        <p:txBody>
          <a:bodyPr wrap="none" rtlCol="0">
            <a:spAutoFit/>
          </a:bodyPr>
          <a:lstStyle/>
          <a:p>
            <a:r>
              <a:rPr lang="es-MX" sz="2000" dirty="0">
                <a:solidFill>
                  <a:schemeClr val="bg1">
                    <a:lumMod val="50000"/>
                  </a:schemeClr>
                </a:solidFill>
              </a:rPr>
              <a:t>IBt</a:t>
            </a:r>
          </a:p>
        </p:txBody>
      </p:sp>
    </p:spTree>
    <p:extLst>
      <p:ext uri="{BB962C8B-B14F-4D97-AF65-F5344CB8AC3E}">
        <p14:creationId xmlns:p14="http://schemas.microsoft.com/office/powerpoint/2010/main" val="2878650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uadroTexto 22">
            <a:extLst>
              <a:ext uri="{FF2B5EF4-FFF2-40B4-BE49-F238E27FC236}">
                <a16:creationId xmlns:a16="http://schemas.microsoft.com/office/drawing/2014/main" id="{3425A139-439C-BC40-895D-491DF149465E}"/>
              </a:ext>
            </a:extLst>
          </p:cNvPr>
          <p:cNvSpPr txBox="1"/>
          <p:nvPr/>
        </p:nvSpPr>
        <p:spPr>
          <a:xfrm>
            <a:off x="122237" y="829469"/>
            <a:ext cx="3424238" cy="585787"/>
          </a:xfrm>
          <a:prstGeom prst="rect">
            <a:avLst/>
          </a:prstGeom>
          <a:noFill/>
        </p:spPr>
        <p:txBody>
          <a:bodyPr>
            <a:spAutoFit/>
          </a:bodyPr>
          <a:lstStyle/>
          <a:p>
            <a:pPr eaLnBrk="1" fontAlgn="auto" hangingPunct="1">
              <a:spcBef>
                <a:spcPts val="0"/>
              </a:spcBef>
              <a:spcAft>
                <a:spcPts val="0"/>
              </a:spcAft>
              <a:defRPr/>
            </a:pPr>
            <a:r>
              <a:rPr lang="es-MX" sz="1600" b="1" cap="small" dirty="0">
                <a:solidFill>
                  <a:schemeClr val="accent1">
                    <a:lumMod val="75000"/>
                  </a:schemeClr>
                </a:solidFill>
                <a:latin typeface="+mn-lt"/>
              </a:rPr>
              <a:t> Aspecto Multidisciplinario y Campos del Saber </a:t>
            </a:r>
          </a:p>
        </p:txBody>
      </p:sp>
      <p:sp>
        <p:nvSpPr>
          <p:cNvPr id="5124" name="Rectángulo 24">
            <a:extLst>
              <a:ext uri="{FF2B5EF4-FFF2-40B4-BE49-F238E27FC236}">
                <a16:creationId xmlns:a16="http://schemas.microsoft.com/office/drawing/2014/main" id="{89FBE661-5CC5-014B-81D6-56810978742C}"/>
              </a:ext>
            </a:extLst>
          </p:cNvPr>
          <p:cNvSpPr>
            <a:spLocks noChangeArrowheads="1"/>
          </p:cNvSpPr>
          <p:nvPr/>
        </p:nvSpPr>
        <p:spPr bwMode="auto">
          <a:xfrm>
            <a:off x="9540703" y="1099882"/>
            <a:ext cx="16430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dirty="0">
                <a:latin typeface="+mn-lt"/>
              </a:rPr>
              <a:t>Biología Celular</a:t>
            </a:r>
          </a:p>
        </p:txBody>
      </p:sp>
      <p:sp>
        <p:nvSpPr>
          <p:cNvPr id="5125" name="Rectángulo 26">
            <a:extLst>
              <a:ext uri="{FF2B5EF4-FFF2-40B4-BE49-F238E27FC236}">
                <a16:creationId xmlns:a16="http://schemas.microsoft.com/office/drawing/2014/main" id="{B4272522-7A7D-4B4E-A1F4-45E722E66D29}"/>
              </a:ext>
            </a:extLst>
          </p:cNvPr>
          <p:cNvSpPr>
            <a:spLocks noChangeArrowheads="1"/>
          </p:cNvSpPr>
          <p:nvPr/>
        </p:nvSpPr>
        <p:spPr bwMode="auto">
          <a:xfrm>
            <a:off x="3247283" y="2892353"/>
            <a:ext cx="14348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dirty="0">
                <a:latin typeface="+mn-lt"/>
                <a:ea typeface="Calibri" panose="020F0502020204030204" pitchFamily="34" charset="0"/>
                <a:cs typeface="Times New Roman" panose="02020603050405020304" pitchFamily="18" charset="0"/>
              </a:rPr>
              <a:t>Farmacología</a:t>
            </a:r>
          </a:p>
        </p:txBody>
      </p:sp>
      <p:sp>
        <p:nvSpPr>
          <p:cNvPr id="5128" name="Rectángulo 29">
            <a:extLst>
              <a:ext uri="{FF2B5EF4-FFF2-40B4-BE49-F238E27FC236}">
                <a16:creationId xmlns:a16="http://schemas.microsoft.com/office/drawing/2014/main" id="{E99D4C8C-26BB-0147-BCFC-9D3F0DEE0D36}"/>
              </a:ext>
            </a:extLst>
          </p:cNvPr>
          <p:cNvSpPr>
            <a:spLocks noChangeArrowheads="1"/>
          </p:cNvSpPr>
          <p:nvPr/>
        </p:nvSpPr>
        <p:spPr bwMode="auto">
          <a:xfrm>
            <a:off x="5394265" y="6116122"/>
            <a:ext cx="14745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dirty="0">
                <a:latin typeface="+mn-lt"/>
                <a:ea typeface="Calibri" panose="020F0502020204030204" pitchFamily="34" charset="0"/>
                <a:cs typeface="Times New Roman" panose="02020603050405020304" pitchFamily="18" charset="0"/>
              </a:rPr>
              <a:t>Microbiología</a:t>
            </a:r>
          </a:p>
        </p:txBody>
      </p:sp>
      <p:sp>
        <p:nvSpPr>
          <p:cNvPr id="5129" name="Rectángulo 30">
            <a:extLst>
              <a:ext uri="{FF2B5EF4-FFF2-40B4-BE49-F238E27FC236}">
                <a16:creationId xmlns:a16="http://schemas.microsoft.com/office/drawing/2014/main" id="{B48C0B81-6EA1-B547-B282-C57E4A4EF396}"/>
              </a:ext>
            </a:extLst>
          </p:cNvPr>
          <p:cNvSpPr>
            <a:spLocks noChangeArrowheads="1"/>
          </p:cNvSpPr>
          <p:nvPr/>
        </p:nvSpPr>
        <p:spPr bwMode="auto">
          <a:xfrm>
            <a:off x="9942656" y="4890170"/>
            <a:ext cx="15659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dirty="0">
                <a:latin typeface="+mn-lt"/>
                <a:ea typeface="Calibri" panose="020F0502020204030204" pitchFamily="34" charset="0"/>
                <a:cs typeface="Times New Roman" panose="02020603050405020304" pitchFamily="18" charset="0"/>
              </a:rPr>
              <a:t>Neurobiología </a:t>
            </a:r>
          </a:p>
        </p:txBody>
      </p:sp>
      <p:sp>
        <p:nvSpPr>
          <p:cNvPr id="5130" name="Rectángulo 31">
            <a:extLst>
              <a:ext uri="{FF2B5EF4-FFF2-40B4-BE49-F238E27FC236}">
                <a16:creationId xmlns:a16="http://schemas.microsoft.com/office/drawing/2014/main" id="{7439051D-2083-BB44-9C76-439921A133E7}"/>
              </a:ext>
            </a:extLst>
          </p:cNvPr>
          <p:cNvSpPr>
            <a:spLocks noChangeArrowheads="1"/>
          </p:cNvSpPr>
          <p:nvPr/>
        </p:nvSpPr>
        <p:spPr bwMode="auto">
          <a:xfrm>
            <a:off x="10060273" y="1696592"/>
            <a:ext cx="10182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dirty="0">
                <a:latin typeface="+mn-lt"/>
                <a:ea typeface="Calibri" panose="020F0502020204030204" pitchFamily="34" charset="0"/>
                <a:cs typeface="Times New Roman" panose="02020603050405020304" pitchFamily="18" charset="0"/>
              </a:rPr>
              <a:t>Genética</a:t>
            </a:r>
          </a:p>
        </p:txBody>
      </p:sp>
      <p:sp>
        <p:nvSpPr>
          <p:cNvPr id="5131" name="Rectángulo 32">
            <a:extLst>
              <a:ext uri="{FF2B5EF4-FFF2-40B4-BE49-F238E27FC236}">
                <a16:creationId xmlns:a16="http://schemas.microsoft.com/office/drawing/2014/main" id="{14C6C399-6613-CF4C-80D6-BB0BE928930D}"/>
              </a:ext>
            </a:extLst>
          </p:cNvPr>
          <p:cNvSpPr>
            <a:spLocks noChangeArrowheads="1"/>
          </p:cNvSpPr>
          <p:nvPr/>
        </p:nvSpPr>
        <p:spPr bwMode="auto">
          <a:xfrm>
            <a:off x="3829030" y="4890170"/>
            <a:ext cx="13612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dirty="0">
                <a:latin typeface="+mn-lt"/>
                <a:ea typeface="Calibri" panose="020F0502020204030204" pitchFamily="34" charset="0"/>
                <a:cs typeface="Times New Roman" panose="02020603050405020304" pitchFamily="18" charset="0"/>
              </a:rPr>
              <a:t>Inmunología</a:t>
            </a:r>
          </a:p>
        </p:txBody>
      </p:sp>
      <p:sp>
        <p:nvSpPr>
          <p:cNvPr id="5132" name="Rectángulo 33">
            <a:extLst>
              <a:ext uri="{FF2B5EF4-FFF2-40B4-BE49-F238E27FC236}">
                <a16:creationId xmlns:a16="http://schemas.microsoft.com/office/drawing/2014/main" id="{97DC8951-11E3-464F-98C8-5FC0C0CAF82E}"/>
              </a:ext>
            </a:extLst>
          </p:cNvPr>
          <p:cNvSpPr>
            <a:spLocks noChangeArrowheads="1"/>
          </p:cNvSpPr>
          <p:nvPr/>
        </p:nvSpPr>
        <p:spPr bwMode="auto">
          <a:xfrm>
            <a:off x="7218329" y="131649"/>
            <a:ext cx="9569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dirty="0">
                <a:latin typeface="+mn-lt"/>
                <a:ea typeface="Calibri" panose="020F0502020204030204" pitchFamily="34" charset="0"/>
                <a:cs typeface="Times New Roman" panose="02020603050405020304" pitchFamily="18" charset="0"/>
              </a:rPr>
              <a:t>Biofísica</a:t>
            </a:r>
          </a:p>
        </p:txBody>
      </p:sp>
      <p:sp>
        <p:nvSpPr>
          <p:cNvPr id="5133" name="Rectángulo 34">
            <a:extLst>
              <a:ext uri="{FF2B5EF4-FFF2-40B4-BE49-F238E27FC236}">
                <a16:creationId xmlns:a16="http://schemas.microsoft.com/office/drawing/2014/main" id="{9B7B4365-60FE-0C44-BCA7-4D875724DA04}"/>
              </a:ext>
            </a:extLst>
          </p:cNvPr>
          <p:cNvSpPr>
            <a:spLocks noChangeArrowheads="1"/>
          </p:cNvSpPr>
          <p:nvPr/>
        </p:nvSpPr>
        <p:spPr bwMode="auto">
          <a:xfrm>
            <a:off x="10155665" y="4211277"/>
            <a:ext cx="19351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dirty="0">
                <a:latin typeface="+mn-lt"/>
                <a:ea typeface="Calibri" panose="020F0502020204030204" pitchFamily="34" charset="0"/>
                <a:cs typeface="Times New Roman" panose="02020603050405020304" pitchFamily="18" charset="0"/>
              </a:rPr>
              <a:t>Biología Molecular</a:t>
            </a:r>
          </a:p>
        </p:txBody>
      </p:sp>
      <p:sp>
        <p:nvSpPr>
          <p:cNvPr id="5134" name="Rectángulo 35">
            <a:extLst>
              <a:ext uri="{FF2B5EF4-FFF2-40B4-BE49-F238E27FC236}">
                <a16:creationId xmlns:a16="http://schemas.microsoft.com/office/drawing/2014/main" id="{AD0A01BC-4E4B-D04B-85E7-16E0C989277B}"/>
              </a:ext>
            </a:extLst>
          </p:cNvPr>
          <p:cNvSpPr>
            <a:spLocks noChangeArrowheads="1"/>
          </p:cNvSpPr>
          <p:nvPr/>
        </p:nvSpPr>
        <p:spPr bwMode="auto">
          <a:xfrm>
            <a:off x="10368862" y="2892353"/>
            <a:ext cx="16074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dirty="0">
                <a:latin typeface="+mn-lt"/>
                <a:ea typeface="Calibri" panose="020F0502020204030204" pitchFamily="34" charset="0"/>
                <a:cs typeface="Times New Roman" panose="02020603050405020304" pitchFamily="18" charset="0"/>
              </a:rPr>
              <a:t>Bioinformática </a:t>
            </a:r>
          </a:p>
        </p:txBody>
      </p:sp>
      <p:sp>
        <p:nvSpPr>
          <p:cNvPr id="5135" name="Rectángulo 36">
            <a:extLst>
              <a:ext uri="{FF2B5EF4-FFF2-40B4-BE49-F238E27FC236}">
                <a16:creationId xmlns:a16="http://schemas.microsoft.com/office/drawing/2014/main" id="{F1172583-3CE1-0E4D-962B-62AF8A533193}"/>
              </a:ext>
            </a:extLst>
          </p:cNvPr>
          <p:cNvSpPr>
            <a:spLocks noChangeArrowheads="1"/>
          </p:cNvSpPr>
          <p:nvPr/>
        </p:nvSpPr>
        <p:spPr bwMode="auto">
          <a:xfrm>
            <a:off x="3847567" y="2294611"/>
            <a:ext cx="9586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dirty="0">
                <a:latin typeface="+mn-lt"/>
                <a:ea typeface="Calibri" panose="020F0502020204030204" pitchFamily="34" charset="0"/>
                <a:cs typeface="Times New Roman" panose="02020603050405020304" pitchFamily="18" charset="0"/>
              </a:rPr>
              <a:t>Ecología</a:t>
            </a:r>
          </a:p>
        </p:txBody>
      </p:sp>
      <p:sp>
        <p:nvSpPr>
          <p:cNvPr id="39" name="CuadroTexto 38">
            <a:extLst>
              <a:ext uri="{FF2B5EF4-FFF2-40B4-BE49-F238E27FC236}">
                <a16:creationId xmlns:a16="http://schemas.microsoft.com/office/drawing/2014/main" id="{E7D343E7-A7B2-0D44-B1EE-7D2CD2DC7303}"/>
              </a:ext>
            </a:extLst>
          </p:cNvPr>
          <p:cNvSpPr txBox="1"/>
          <p:nvPr/>
        </p:nvSpPr>
        <p:spPr>
          <a:xfrm>
            <a:off x="-131763" y="-27417"/>
            <a:ext cx="4675188" cy="769937"/>
          </a:xfrm>
          <a:prstGeom prst="rect">
            <a:avLst/>
          </a:prstGeom>
          <a:noFill/>
        </p:spPr>
        <p:txBody>
          <a:bodyPr>
            <a:spAutoFit/>
          </a:bodyPr>
          <a:lstStyle/>
          <a:p>
            <a:pPr algn="r" eaLnBrk="1" fontAlgn="auto" hangingPunct="1">
              <a:spcBef>
                <a:spcPts val="0"/>
              </a:spcBef>
              <a:spcAft>
                <a:spcPts val="0"/>
              </a:spcAft>
              <a:defRPr/>
            </a:pPr>
            <a:r>
              <a:rPr lang="es-MX" sz="4400" cap="small" dirty="0">
                <a:solidFill>
                  <a:srgbClr val="00B0F0"/>
                </a:solidFill>
                <a:latin typeface="+mn-lt"/>
              </a:rPr>
              <a:t>Ciencias Biomédicas </a:t>
            </a:r>
          </a:p>
        </p:txBody>
      </p:sp>
      <p:sp>
        <p:nvSpPr>
          <p:cNvPr id="5137" name="Rectángulo 1">
            <a:extLst>
              <a:ext uri="{FF2B5EF4-FFF2-40B4-BE49-F238E27FC236}">
                <a16:creationId xmlns:a16="http://schemas.microsoft.com/office/drawing/2014/main" id="{05C610DE-5C6F-1E4C-AC5D-72F5EC2295D6}"/>
              </a:ext>
            </a:extLst>
          </p:cNvPr>
          <p:cNvSpPr>
            <a:spLocks noChangeArrowheads="1"/>
          </p:cNvSpPr>
          <p:nvPr/>
        </p:nvSpPr>
        <p:spPr bwMode="auto">
          <a:xfrm>
            <a:off x="7790908" y="6165914"/>
            <a:ext cx="2292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MX" altLang="es-MX" sz="1800" dirty="0">
                <a:latin typeface="+mn-lt"/>
              </a:rPr>
              <a:t>Biología del Desarrollo</a:t>
            </a:r>
          </a:p>
        </p:txBody>
      </p:sp>
      <p:sp>
        <p:nvSpPr>
          <p:cNvPr id="5138" name="Rectángulo 2">
            <a:extLst>
              <a:ext uri="{FF2B5EF4-FFF2-40B4-BE49-F238E27FC236}">
                <a16:creationId xmlns:a16="http://schemas.microsoft.com/office/drawing/2014/main" id="{BB6A13D9-18FE-2B42-BAF4-1324B8A87837}"/>
              </a:ext>
            </a:extLst>
          </p:cNvPr>
          <p:cNvSpPr>
            <a:spLocks noChangeArrowheads="1"/>
          </p:cNvSpPr>
          <p:nvPr/>
        </p:nvSpPr>
        <p:spPr bwMode="auto">
          <a:xfrm>
            <a:off x="8708129" y="333261"/>
            <a:ext cx="12775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MX" altLang="es-MX" sz="1800" dirty="0">
                <a:latin typeface="+mn-lt"/>
                <a:cs typeface="Arial" panose="020B0604020202020204" pitchFamily="34" charset="0"/>
              </a:rPr>
              <a:t>Bioquímica </a:t>
            </a:r>
            <a:endParaRPr lang="es-MX" altLang="es-MX" sz="1800" dirty="0">
              <a:latin typeface="+mn-lt"/>
            </a:endParaRPr>
          </a:p>
        </p:txBody>
      </p:sp>
      <p:sp>
        <p:nvSpPr>
          <p:cNvPr id="5139" name="Rectángulo 13">
            <a:extLst>
              <a:ext uri="{FF2B5EF4-FFF2-40B4-BE49-F238E27FC236}">
                <a16:creationId xmlns:a16="http://schemas.microsoft.com/office/drawing/2014/main" id="{CCF79680-61D4-6D44-826B-AD4EAB5D0BC3}"/>
              </a:ext>
            </a:extLst>
          </p:cNvPr>
          <p:cNvSpPr>
            <a:spLocks noChangeArrowheads="1"/>
          </p:cNvSpPr>
          <p:nvPr/>
        </p:nvSpPr>
        <p:spPr bwMode="auto">
          <a:xfrm>
            <a:off x="4734551" y="333261"/>
            <a:ext cx="19986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MX" altLang="es-MX" sz="1800" dirty="0">
                <a:latin typeface="+mn-lt"/>
              </a:rPr>
              <a:t>Biología Estructural</a:t>
            </a:r>
          </a:p>
        </p:txBody>
      </p:sp>
      <p:sp>
        <p:nvSpPr>
          <p:cNvPr id="5140" name="Rectángulo 15">
            <a:extLst>
              <a:ext uri="{FF2B5EF4-FFF2-40B4-BE49-F238E27FC236}">
                <a16:creationId xmlns:a16="http://schemas.microsoft.com/office/drawing/2014/main" id="{E9397220-B965-4D49-AD5F-D875F3851F3C}"/>
              </a:ext>
            </a:extLst>
          </p:cNvPr>
          <p:cNvSpPr>
            <a:spLocks noChangeArrowheads="1"/>
          </p:cNvSpPr>
          <p:nvPr/>
        </p:nvSpPr>
        <p:spPr bwMode="auto">
          <a:xfrm>
            <a:off x="3201026" y="1696314"/>
            <a:ext cx="1831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MX" altLang="es-MX" sz="1800" dirty="0">
                <a:latin typeface="+mn-lt"/>
              </a:rPr>
              <a:t>Biología Evolutiva</a:t>
            </a:r>
          </a:p>
        </p:txBody>
      </p:sp>
      <p:sp>
        <p:nvSpPr>
          <p:cNvPr id="5142" name="Rectángulo 17">
            <a:extLst>
              <a:ext uri="{FF2B5EF4-FFF2-40B4-BE49-F238E27FC236}">
                <a16:creationId xmlns:a16="http://schemas.microsoft.com/office/drawing/2014/main" id="{F11E2525-7A3B-8A4B-ADB7-645907D5C6B8}"/>
              </a:ext>
            </a:extLst>
          </p:cNvPr>
          <p:cNvSpPr>
            <a:spLocks noChangeArrowheads="1"/>
          </p:cNvSpPr>
          <p:nvPr/>
        </p:nvSpPr>
        <p:spPr bwMode="auto">
          <a:xfrm>
            <a:off x="10282032" y="2294334"/>
            <a:ext cx="11858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MX" altLang="es-MX" sz="1800" dirty="0">
                <a:latin typeface="+mn-lt"/>
              </a:rPr>
              <a:t>Genómica </a:t>
            </a:r>
          </a:p>
        </p:txBody>
      </p:sp>
      <p:sp>
        <p:nvSpPr>
          <p:cNvPr id="5144" name="Rectángulo 20">
            <a:extLst>
              <a:ext uri="{FF2B5EF4-FFF2-40B4-BE49-F238E27FC236}">
                <a16:creationId xmlns:a16="http://schemas.microsoft.com/office/drawing/2014/main" id="{0447A222-4CED-D54E-B0E5-D7AC2CD776FB}"/>
              </a:ext>
            </a:extLst>
          </p:cNvPr>
          <p:cNvSpPr>
            <a:spLocks noChangeArrowheads="1"/>
          </p:cNvSpPr>
          <p:nvPr/>
        </p:nvSpPr>
        <p:spPr bwMode="auto">
          <a:xfrm>
            <a:off x="9274596" y="5510625"/>
            <a:ext cx="15611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MX" altLang="es-MX" sz="1800" dirty="0">
                <a:latin typeface="+mn-lt"/>
              </a:rPr>
              <a:t>Neurociencias </a:t>
            </a:r>
          </a:p>
        </p:txBody>
      </p:sp>
      <p:grpSp>
        <p:nvGrpSpPr>
          <p:cNvPr id="5146" name="Grupo 1">
            <a:extLst>
              <a:ext uri="{FF2B5EF4-FFF2-40B4-BE49-F238E27FC236}">
                <a16:creationId xmlns:a16="http://schemas.microsoft.com/office/drawing/2014/main" id="{10448CF4-0899-B149-A54B-B04A616B5F8C}"/>
              </a:ext>
            </a:extLst>
          </p:cNvPr>
          <p:cNvGrpSpPr>
            <a:grpSpLocks/>
          </p:cNvGrpSpPr>
          <p:nvPr/>
        </p:nvGrpSpPr>
        <p:grpSpPr bwMode="auto">
          <a:xfrm>
            <a:off x="4825038" y="644525"/>
            <a:ext cx="5495925" cy="5319713"/>
            <a:chOff x="5153025" y="644525"/>
            <a:chExt cx="5495925" cy="5319713"/>
          </a:xfrm>
        </p:grpSpPr>
        <p:sp>
          <p:nvSpPr>
            <p:cNvPr id="13" name="Elipse 12">
              <a:extLst>
                <a:ext uri="{FF2B5EF4-FFF2-40B4-BE49-F238E27FC236}">
                  <a16:creationId xmlns:a16="http://schemas.microsoft.com/office/drawing/2014/main" id="{9095532D-397B-9D4C-8A72-E000DEBB804E}"/>
                </a:ext>
              </a:extLst>
            </p:cNvPr>
            <p:cNvSpPr/>
            <p:nvPr/>
          </p:nvSpPr>
          <p:spPr bwMode="auto">
            <a:xfrm>
              <a:off x="5153025" y="644525"/>
              <a:ext cx="5495925" cy="5319713"/>
            </a:xfrm>
            <a:prstGeom prst="ellipse">
              <a:avLst/>
            </a:prstGeom>
            <a:solidFill>
              <a:schemeClr val="bg1"/>
            </a:solidFill>
            <a:ln w="146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chemeClr val="tx1"/>
                </a:solidFill>
              </a:endParaRPr>
            </a:p>
          </p:txBody>
        </p:sp>
        <p:sp>
          <p:nvSpPr>
            <p:cNvPr id="4" name="Elipse 3">
              <a:extLst>
                <a:ext uri="{FF2B5EF4-FFF2-40B4-BE49-F238E27FC236}">
                  <a16:creationId xmlns:a16="http://schemas.microsoft.com/office/drawing/2014/main" id="{48F351CC-D62C-0B40-B1B3-9272FC33B61F}"/>
                </a:ext>
              </a:extLst>
            </p:cNvPr>
            <p:cNvSpPr/>
            <p:nvPr/>
          </p:nvSpPr>
          <p:spPr bwMode="auto">
            <a:xfrm>
              <a:off x="5360988" y="1860550"/>
              <a:ext cx="2562225" cy="2455863"/>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chemeClr val="tx1"/>
                </a:solidFill>
              </a:endParaRPr>
            </a:p>
          </p:txBody>
        </p:sp>
        <p:sp>
          <p:nvSpPr>
            <p:cNvPr id="5" name="Elipse 4">
              <a:extLst>
                <a:ext uri="{FF2B5EF4-FFF2-40B4-BE49-F238E27FC236}">
                  <a16:creationId xmlns:a16="http://schemas.microsoft.com/office/drawing/2014/main" id="{B37330EF-7109-2E41-971D-3D5EC3F12E2D}"/>
                </a:ext>
              </a:extLst>
            </p:cNvPr>
            <p:cNvSpPr/>
            <p:nvPr/>
          </p:nvSpPr>
          <p:spPr bwMode="auto">
            <a:xfrm>
              <a:off x="6173788" y="944563"/>
              <a:ext cx="2560637" cy="2455862"/>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chemeClr val="tx1"/>
                </a:solidFill>
              </a:endParaRPr>
            </a:p>
          </p:txBody>
        </p:sp>
        <p:sp>
          <p:nvSpPr>
            <p:cNvPr id="6" name="Elipse 5">
              <a:extLst>
                <a:ext uri="{FF2B5EF4-FFF2-40B4-BE49-F238E27FC236}">
                  <a16:creationId xmlns:a16="http://schemas.microsoft.com/office/drawing/2014/main" id="{3C4D911B-5A49-704B-8CD4-D7971DAAAEF6}"/>
                </a:ext>
              </a:extLst>
            </p:cNvPr>
            <p:cNvSpPr/>
            <p:nvPr/>
          </p:nvSpPr>
          <p:spPr bwMode="auto">
            <a:xfrm>
              <a:off x="7007225" y="847725"/>
              <a:ext cx="2560638" cy="2457450"/>
            </a:xfrm>
            <a:prstGeom prst="ellipse">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chemeClr val="tx1"/>
                </a:solidFill>
              </a:endParaRPr>
            </a:p>
          </p:txBody>
        </p:sp>
        <p:sp>
          <p:nvSpPr>
            <p:cNvPr id="7" name="Elipse 6">
              <a:extLst>
                <a:ext uri="{FF2B5EF4-FFF2-40B4-BE49-F238E27FC236}">
                  <a16:creationId xmlns:a16="http://schemas.microsoft.com/office/drawing/2014/main" id="{3B938719-9687-4B44-AADA-4B0CC34F2C24}"/>
                </a:ext>
              </a:extLst>
            </p:cNvPr>
            <p:cNvSpPr/>
            <p:nvPr/>
          </p:nvSpPr>
          <p:spPr bwMode="auto">
            <a:xfrm>
              <a:off x="7662863" y="2641600"/>
              <a:ext cx="2560637" cy="2457450"/>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chemeClr val="tx1"/>
                </a:solidFill>
              </a:endParaRPr>
            </a:p>
          </p:txBody>
        </p:sp>
        <p:sp>
          <p:nvSpPr>
            <p:cNvPr id="8" name="Elipse 7">
              <a:extLst>
                <a:ext uri="{FF2B5EF4-FFF2-40B4-BE49-F238E27FC236}">
                  <a16:creationId xmlns:a16="http://schemas.microsoft.com/office/drawing/2014/main" id="{E7AA2C8A-6A0B-5649-883E-F1FA18DCA845}"/>
                </a:ext>
              </a:extLst>
            </p:cNvPr>
            <p:cNvSpPr/>
            <p:nvPr/>
          </p:nvSpPr>
          <p:spPr bwMode="auto">
            <a:xfrm>
              <a:off x="7900988" y="1744663"/>
              <a:ext cx="2560637" cy="2457450"/>
            </a:xfrm>
            <a:prstGeom prst="ellipse">
              <a:avLst/>
            </a:prstGeom>
            <a:noFill/>
            <a:ln w="76200">
              <a:solidFill>
                <a:srgbClr val="DA04B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chemeClr val="tx1"/>
                </a:solidFill>
              </a:endParaRPr>
            </a:p>
          </p:txBody>
        </p:sp>
        <p:sp>
          <p:nvSpPr>
            <p:cNvPr id="9" name="Elipse 8">
              <a:extLst>
                <a:ext uri="{FF2B5EF4-FFF2-40B4-BE49-F238E27FC236}">
                  <a16:creationId xmlns:a16="http://schemas.microsoft.com/office/drawing/2014/main" id="{5C3557F6-E54D-944B-A373-42F66BCE114A}"/>
                </a:ext>
              </a:extLst>
            </p:cNvPr>
            <p:cNvSpPr/>
            <p:nvPr/>
          </p:nvSpPr>
          <p:spPr bwMode="auto">
            <a:xfrm>
              <a:off x="5464175" y="2544763"/>
              <a:ext cx="2560638" cy="245745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chemeClr val="tx1"/>
                </a:solidFill>
              </a:endParaRPr>
            </a:p>
          </p:txBody>
        </p:sp>
        <p:sp>
          <p:nvSpPr>
            <p:cNvPr id="10" name="Elipse 9">
              <a:extLst>
                <a:ext uri="{FF2B5EF4-FFF2-40B4-BE49-F238E27FC236}">
                  <a16:creationId xmlns:a16="http://schemas.microsoft.com/office/drawing/2014/main" id="{75CC3EE5-B739-D348-96B2-6FE218735BDA}"/>
                </a:ext>
              </a:extLst>
            </p:cNvPr>
            <p:cNvSpPr/>
            <p:nvPr/>
          </p:nvSpPr>
          <p:spPr bwMode="auto">
            <a:xfrm>
              <a:off x="7377113" y="3136900"/>
              <a:ext cx="2560637" cy="2455863"/>
            </a:xfrm>
            <a:prstGeom prst="ellipse">
              <a:avLst/>
            </a:prstGeom>
            <a:noFill/>
            <a:ln w="762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chemeClr val="tx1"/>
                </a:solidFill>
              </a:endParaRPr>
            </a:p>
          </p:txBody>
        </p:sp>
        <p:sp>
          <p:nvSpPr>
            <p:cNvPr id="11" name="Elipse 10">
              <a:extLst>
                <a:ext uri="{FF2B5EF4-FFF2-40B4-BE49-F238E27FC236}">
                  <a16:creationId xmlns:a16="http://schemas.microsoft.com/office/drawing/2014/main" id="{A3764AB6-331C-A441-81C4-381971F0E555}"/>
                </a:ext>
              </a:extLst>
            </p:cNvPr>
            <p:cNvSpPr/>
            <p:nvPr/>
          </p:nvSpPr>
          <p:spPr bwMode="auto">
            <a:xfrm>
              <a:off x="5803900" y="3021013"/>
              <a:ext cx="2560638" cy="2457450"/>
            </a:xfrm>
            <a:prstGeom prst="ellipse">
              <a:avLst/>
            </a:prstGeom>
            <a:noFill/>
            <a:ln w="762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chemeClr val="tx1"/>
                </a:solidFill>
              </a:endParaRPr>
            </a:p>
          </p:txBody>
        </p:sp>
        <p:sp>
          <p:nvSpPr>
            <p:cNvPr id="12" name="Elipse 11">
              <a:extLst>
                <a:ext uri="{FF2B5EF4-FFF2-40B4-BE49-F238E27FC236}">
                  <a16:creationId xmlns:a16="http://schemas.microsoft.com/office/drawing/2014/main" id="{392E3473-65C2-2C49-95A0-67B4E8C37DAD}"/>
                </a:ext>
              </a:extLst>
            </p:cNvPr>
            <p:cNvSpPr/>
            <p:nvPr/>
          </p:nvSpPr>
          <p:spPr bwMode="auto">
            <a:xfrm>
              <a:off x="6459538" y="3305175"/>
              <a:ext cx="2560637" cy="2455863"/>
            </a:xfrm>
            <a:prstGeom prst="ellipse">
              <a:avLst/>
            </a:prstGeom>
            <a:no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chemeClr val="tx1"/>
                </a:solidFill>
              </a:endParaRPr>
            </a:p>
          </p:txBody>
        </p:sp>
        <p:sp>
          <p:nvSpPr>
            <p:cNvPr id="15" name="Elipse 14">
              <a:extLst>
                <a:ext uri="{FF2B5EF4-FFF2-40B4-BE49-F238E27FC236}">
                  <a16:creationId xmlns:a16="http://schemas.microsoft.com/office/drawing/2014/main" id="{466F2437-F9F5-FC45-BC4C-9B1AD166259C}"/>
                </a:ext>
              </a:extLst>
            </p:cNvPr>
            <p:cNvSpPr/>
            <p:nvPr/>
          </p:nvSpPr>
          <p:spPr bwMode="auto">
            <a:xfrm>
              <a:off x="7566025" y="1189038"/>
              <a:ext cx="2560638" cy="2455862"/>
            </a:xfrm>
            <a:prstGeom prst="ellipse">
              <a:avLst/>
            </a:prstGeom>
            <a:noFill/>
            <a:ln w="762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chemeClr val="tx1"/>
                </a:solidFill>
              </a:endParaRPr>
            </a:p>
          </p:txBody>
        </p:sp>
        <p:sp>
          <p:nvSpPr>
            <p:cNvPr id="41" name="Elipse 40">
              <a:extLst>
                <a:ext uri="{FF2B5EF4-FFF2-40B4-BE49-F238E27FC236}">
                  <a16:creationId xmlns:a16="http://schemas.microsoft.com/office/drawing/2014/main" id="{907A2FAE-90A9-E245-B5DB-BF3C00AD9D4C}"/>
                </a:ext>
              </a:extLst>
            </p:cNvPr>
            <p:cNvSpPr/>
            <p:nvPr/>
          </p:nvSpPr>
          <p:spPr bwMode="auto">
            <a:xfrm>
              <a:off x="5646738" y="1196975"/>
              <a:ext cx="2560637" cy="2455863"/>
            </a:xfrm>
            <a:prstGeom prst="ellipse">
              <a:avLst/>
            </a:prstGeom>
            <a:noFill/>
            <a:ln w="76200">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chemeClr val="tx1"/>
                </a:solidFill>
              </a:endParaRPr>
            </a:p>
          </p:txBody>
        </p:sp>
        <p:sp>
          <p:nvSpPr>
            <p:cNvPr id="43" name="Elipse 42">
              <a:extLst>
                <a:ext uri="{FF2B5EF4-FFF2-40B4-BE49-F238E27FC236}">
                  <a16:creationId xmlns:a16="http://schemas.microsoft.com/office/drawing/2014/main" id="{017CA718-A39C-4647-9FF1-F87A5DC0DF64}"/>
                </a:ext>
              </a:extLst>
            </p:cNvPr>
            <p:cNvSpPr/>
            <p:nvPr/>
          </p:nvSpPr>
          <p:spPr bwMode="auto">
            <a:xfrm>
              <a:off x="6205538" y="3290888"/>
              <a:ext cx="2560637" cy="2457450"/>
            </a:xfrm>
            <a:prstGeom prst="ellipse">
              <a:avLst/>
            </a:prstGeom>
            <a:noFill/>
            <a:ln w="762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chemeClr val="tx1"/>
                </a:solidFill>
              </a:endParaRPr>
            </a:p>
          </p:txBody>
        </p:sp>
        <p:sp>
          <p:nvSpPr>
            <p:cNvPr id="19" name="Elipse 18">
              <a:extLst>
                <a:ext uri="{FF2B5EF4-FFF2-40B4-BE49-F238E27FC236}">
                  <a16:creationId xmlns:a16="http://schemas.microsoft.com/office/drawing/2014/main" id="{81CC6C57-51C5-D24C-A140-3F0ED57FBFEC}"/>
                </a:ext>
              </a:extLst>
            </p:cNvPr>
            <p:cNvSpPr/>
            <p:nvPr/>
          </p:nvSpPr>
          <p:spPr bwMode="auto">
            <a:xfrm>
              <a:off x="6726238" y="2225675"/>
              <a:ext cx="2182812" cy="2103438"/>
            </a:xfrm>
            <a:prstGeom prst="ellipse">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solidFill>
                  <a:schemeClr val="tx1"/>
                </a:solidFill>
              </a:endParaRPr>
            </a:p>
          </p:txBody>
        </p:sp>
        <p:sp>
          <p:nvSpPr>
            <p:cNvPr id="2" name="Rectángulo 25">
              <a:extLst>
                <a:ext uri="{FF2B5EF4-FFF2-40B4-BE49-F238E27FC236}">
                  <a16:creationId xmlns:a16="http://schemas.microsoft.com/office/drawing/2014/main" id="{E00F6F64-7B4F-CE4E-8086-6740D665D6CF}"/>
                </a:ext>
              </a:extLst>
            </p:cNvPr>
            <p:cNvSpPr>
              <a:spLocks noChangeArrowheads="1"/>
            </p:cNvSpPr>
            <p:nvPr/>
          </p:nvSpPr>
          <p:spPr bwMode="auto">
            <a:xfrm>
              <a:off x="6762750" y="3006725"/>
              <a:ext cx="21875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defRPr/>
              </a:pPr>
              <a:r>
                <a:rPr lang="es-MX" altLang="es-MX" sz="3200" cap="small" dirty="0"/>
                <a:t>Biomedicina </a:t>
              </a:r>
            </a:p>
          </p:txBody>
        </p:sp>
      </p:grpSp>
      <p:sp>
        <p:nvSpPr>
          <p:cNvPr id="59" name="Rectángulo 19">
            <a:extLst>
              <a:ext uri="{FF2B5EF4-FFF2-40B4-BE49-F238E27FC236}">
                <a16:creationId xmlns:a16="http://schemas.microsoft.com/office/drawing/2014/main" id="{ADDE38E7-F0D2-2243-BC38-76268132AFC3}"/>
              </a:ext>
            </a:extLst>
          </p:cNvPr>
          <p:cNvSpPr>
            <a:spLocks noChangeArrowheads="1"/>
          </p:cNvSpPr>
          <p:nvPr/>
        </p:nvSpPr>
        <p:spPr bwMode="auto">
          <a:xfrm>
            <a:off x="3053351" y="5511141"/>
            <a:ext cx="2608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MX" altLang="es-MX" sz="1800" dirty="0">
                <a:latin typeface="+mn-lt"/>
              </a:rPr>
              <a:t>Enfermedades Infecciosas</a:t>
            </a:r>
          </a:p>
        </p:txBody>
      </p:sp>
      <p:sp>
        <p:nvSpPr>
          <p:cNvPr id="60" name="Rectángulo 16">
            <a:extLst>
              <a:ext uri="{FF2B5EF4-FFF2-40B4-BE49-F238E27FC236}">
                <a16:creationId xmlns:a16="http://schemas.microsoft.com/office/drawing/2014/main" id="{2E5A81E7-F40B-744F-8862-4CD5660FE099}"/>
              </a:ext>
            </a:extLst>
          </p:cNvPr>
          <p:cNvSpPr>
            <a:spLocks noChangeArrowheads="1"/>
          </p:cNvSpPr>
          <p:nvPr/>
        </p:nvSpPr>
        <p:spPr bwMode="auto">
          <a:xfrm rot="10800000" flipV="1">
            <a:off x="2822713" y="4211277"/>
            <a:ext cx="22842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a:lnSpc>
                <a:spcPct val="100000"/>
              </a:lnSpc>
              <a:spcBef>
                <a:spcPct val="0"/>
              </a:spcBef>
              <a:buFontTx/>
              <a:buNone/>
            </a:pPr>
            <a:r>
              <a:rPr lang="es-MX" altLang="es-MX" sz="1800" dirty="0">
                <a:latin typeface="+mn-lt"/>
              </a:rPr>
              <a:t>Salud Ambiental</a:t>
            </a:r>
          </a:p>
        </p:txBody>
      </p:sp>
      <p:sp>
        <p:nvSpPr>
          <p:cNvPr id="62" name="Rectángulo 28">
            <a:extLst>
              <a:ext uri="{FF2B5EF4-FFF2-40B4-BE49-F238E27FC236}">
                <a16:creationId xmlns:a16="http://schemas.microsoft.com/office/drawing/2014/main" id="{3EBA7D14-F2EE-194D-82EF-5F3322B623BA}"/>
              </a:ext>
            </a:extLst>
          </p:cNvPr>
          <p:cNvSpPr>
            <a:spLocks noChangeArrowheads="1"/>
          </p:cNvSpPr>
          <p:nvPr/>
        </p:nvSpPr>
        <p:spPr bwMode="auto">
          <a:xfrm>
            <a:off x="3317444" y="3519399"/>
            <a:ext cx="12109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dirty="0">
                <a:latin typeface="+mn-lt"/>
                <a:ea typeface="Calibri" panose="020F0502020204030204" pitchFamily="34" charset="0"/>
                <a:cs typeface="Times New Roman" panose="02020603050405020304" pitchFamily="18" charset="0"/>
              </a:rPr>
              <a:t>Toxicología</a:t>
            </a:r>
          </a:p>
        </p:txBody>
      </p:sp>
      <p:sp>
        <p:nvSpPr>
          <p:cNvPr id="63" name="Rectángulo 27">
            <a:extLst>
              <a:ext uri="{FF2B5EF4-FFF2-40B4-BE49-F238E27FC236}">
                <a16:creationId xmlns:a16="http://schemas.microsoft.com/office/drawing/2014/main" id="{25CFA9A3-2117-2749-BEC3-6CC986281F31}"/>
              </a:ext>
            </a:extLst>
          </p:cNvPr>
          <p:cNvSpPr>
            <a:spLocks noChangeArrowheads="1"/>
          </p:cNvSpPr>
          <p:nvPr/>
        </p:nvSpPr>
        <p:spPr bwMode="auto">
          <a:xfrm>
            <a:off x="10361374" y="3519399"/>
            <a:ext cx="11079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dirty="0">
                <a:latin typeface="+mn-lt"/>
                <a:ea typeface="Calibri" panose="020F0502020204030204" pitchFamily="34" charset="0"/>
                <a:cs typeface="Times New Roman" panose="02020603050405020304" pitchFamily="18" charset="0"/>
              </a:rPr>
              <a:t>Fisiología </a:t>
            </a:r>
          </a:p>
        </p:txBody>
      </p:sp>
      <p:sp>
        <p:nvSpPr>
          <p:cNvPr id="64" name="Rectángulo 34">
            <a:extLst>
              <a:ext uri="{FF2B5EF4-FFF2-40B4-BE49-F238E27FC236}">
                <a16:creationId xmlns:a16="http://schemas.microsoft.com/office/drawing/2014/main" id="{24E6E457-15E2-934E-9E47-CC387AEEE916}"/>
              </a:ext>
            </a:extLst>
          </p:cNvPr>
          <p:cNvSpPr>
            <a:spLocks noChangeArrowheads="1"/>
          </p:cNvSpPr>
          <p:nvPr/>
        </p:nvSpPr>
        <p:spPr bwMode="auto">
          <a:xfrm>
            <a:off x="3694619" y="1099366"/>
            <a:ext cx="19351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dirty="0">
                <a:latin typeface="+mn-lt"/>
                <a:ea typeface="Calibri" panose="020F0502020204030204" pitchFamily="34" charset="0"/>
                <a:cs typeface="Times New Roman" panose="02020603050405020304" pitchFamily="18" charset="0"/>
              </a:rPr>
              <a:t>Biología Molecular</a:t>
            </a:r>
          </a:p>
        </p:txBody>
      </p:sp>
    </p:spTree>
    <p:extLst>
      <p:ext uri="{BB962C8B-B14F-4D97-AF65-F5344CB8AC3E}">
        <p14:creationId xmlns:p14="http://schemas.microsoft.com/office/powerpoint/2010/main" val="1174094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82AE6992-49CA-9F47-A34E-17717F6ECDD2}"/>
              </a:ext>
            </a:extLst>
          </p:cNvPr>
          <p:cNvGrpSpPr/>
          <p:nvPr/>
        </p:nvGrpSpPr>
        <p:grpSpPr>
          <a:xfrm>
            <a:off x="539220" y="332749"/>
            <a:ext cx="11299826" cy="6242147"/>
            <a:chOff x="-126272" y="-223747"/>
            <a:chExt cx="12178572" cy="7396072"/>
          </a:xfrm>
        </p:grpSpPr>
        <p:cxnSp>
          <p:nvCxnSpPr>
            <p:cNvPr id="142" name="Conector recto 141"/>
            <p:cNvCxnSpPr>
              <a:cxnSpLocks/>
            </p:cNvCxnSpPr>
            <p:nvPr/>
          </p:nvCxnSpPr>
          <p:spPr bwMode="auto">
            <a:xfrm>
              <a:off x="228600" y="6586538"/>
              <a:ext cx="7070725" cy="66676"/>
            </a:xfrm>
            <a:prstGeom prst="line">
              <a:avLst/>
            </a:prstGeom>
            <a:ln w="317500">
              <a:solidFill>
                <a:srgbClr val="92D050"/>
              </a:solidFill>
            </a:ln>
          </p:spPr>
          <p:style>
            <a:lnRef idx="1">
              <a:schemeClr val="accent1"/>
            </a:lnRef>
            <a:fillRef idx="0">
              <a:schemeClr val="accent1"/>
            </a:fillRef>
            <a:effectRef idx="0">
              <a:schemeClr val="accent1"/>
            </a:effectRef>
            <a:fontRef idx="minor">
              <a:schemeClr val="tx1"/>
            </a:fontRef>
          </p:style>
        </p:cxnSp>
        <p:grpSp>
          <p:nvGrpSpPr>
            <p:cNvPr id="6147" name="Grupo 89"/>
            <p:cNvGrpSpPr>
              <a:grpSpLocks/>
            </p:cNvGrpSpPr>
            <p:nvPr/>
          </p:nvGrpSpPr>
          <p:grpSpPr bwMode="auto">
            <a:xfrm>
              <a:off x="368300" y="722313"/>
              <a:ext cx="6972300" cy="5518150"/>
              <a:chOff x="368755" y="721572"/>
              <a:chExt cx="7547634" cy="5519598"/>
            </a:xfrm>
          </p:grpSpPr>
          <p:cxnSp>
            <p:nvCxnSpPr>
              <p:cNvPr id="3" name="Conector recto 2"/>
              <p:cNvCxnSpPr/>
              <p:nvPr/>
            </p:nvCxnSpPr>
            <p:spPr>
              <a:xfrm>
                <a:off x="413436" y="721572"/>
                <a:ext cx="7494361" cy="57165"/>
              </a:xfrm>
              <a:prstGeom prst="line">
                <a:avLst/>
              </a:prstGeom>
              <a:ln w="317500">
                <a:solidFill>
                  <a:srgbClr val="C55A11"/>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p:nvPr/>
            </p:nvCxnSpPr>
            <p:spPr>
              <a:xfrm>
                <a:off x="413436" y="1340859"/>
                <a:ext cx="7494361" cy="55577"/>
              </a:xfrm>
              <a:prstGeom prst="line">
                <a:avLst/>
              </a:prstGeom>
              <a:ln w="3175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0" name="Conector recto 39"/>
              <p:cNvCxnSpPr/>
              <p:nvPr/>
            </p:nvCxnSpPr>
            <p:spPr>
              <a:xfrm>
                <a:off x="422029" y="1888690"/>
                <a:ext cx="7494360" cy="55578"/>
              </a:xfrm>
              <a:prstGeom prst="line">
                <a:avLst/>
              </a:prstGeom>
              <a:ln w="317500">
                <a:solidFill>
                  <a:srgbClr val="DA04B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p:nvPr/>
            </p:nvCxnSpPr>
            <p:spPr>
              <a:xfrm>
                <a:off x="422029" y="2982765"/>
                <a:ext cx="7494360" cy="55577"/>
              </a:xfrm>
              <a:prstGeom prst="line">
                <a:avLst/>
              </a:prstGeom>
              <a:ln w="3175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Conector recto 41"/>
              <p:cNvCxnSpPr/>
              <p:nvPr/>
            </p:nvCxnSpPr>
            <p:spPr>
              <a:xfrm>
                <a:off x="401407" y="2431758"/>
                <a:ext cx="7494360" cy="55578"/>
              </a:xfrm>
              <a:prstGeom prst="line">
                <a:avLst/>
              </a:prstGeom>
              <a:ln w="317500">
                <a:solidFill>
                  <a:srgbClr val="41719C"/>
                </a:solidFill>
              </a:ln>
            </p:spPr>
            <p:style>
              <a:lnRef idx="1">
                <a:schemeClr val="accent1"/>
              </a:lnRef>
              <a:fillRef idx="0">
                <a:schemeClr val="accent1"/>
              </a:fillRef>
              <a:effectRef idx="0">
                <a:schemeClr val="accent1"/>
              </a:effectRef>
              <a:fontRef idx="minor">
                <a:schemeClr val="tx1"/>
              </a:fontRef>
            </p:style>
          </p:cxnSp>
          <p:cxnSp>
            <p:nvCxnSpPr>
              <p:cNvPr id="43" name="Conector recto 42"/>
              <p:cNvCxnSpPr/>
              <p:nvPr/>
            </p:nvCxnSpPr>
            <p:spPr>
              <a:xfrm>
                <a:off x="413436" y="3527420"/>
                <a:ext cx="7494361" cy="57165"/>
              </a:xfrm>
              <a:prstGeom prst="line">
                <a:avLst/>
              </a:prstGeom>
              <a:ln w="317500">
                <a:solidFill>
                  <a:srgbClr val="773AA4"/>
                </a:solidFill>
              </a:ln>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a:off x="422029" y="4076839"/>
                <a:ext cx="7494360" cy="57165"/>
              </a:xfrm>
              <a:prstGeom prst="line">
                <a:avLst/>
              </a:prstGeom>
              <a:ln w="3175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368755" y="4656429"/>
                <a:ext cx="7494361" cy="55577"/>
              </a:xfrm>
              <a:prstGeom prst="line">
                <a:avLst/>
              </a:prstGeom>
              <a:ln w="31750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46" name="Conector recto 45"/>
              <p:cNvCxnSpPr/>
              <p:nvPr/>
            </p:nvCxnSpPr>
            <p:spPr>
              <a:xfrm>
                <a:off x="413436" y="5205848"/>
                <a:ext cx="7494361" cy="57165"/>
              </a:xfrm>
              <a:prstGeom prst="line">
                <a:avLst/>
              </a:prstGeom>
              <a:ln w="317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Conector recto 46"/>
              <p:cNvCxnSpPr/>
              <p:nvPr/>
            </p:nvCxnSpPr>
            <p:spPr>
              <a:xfrm>
                <a:off x="422029" y="5744152"/>
                <a:ext cx="7494360" cy="57165"/>
              </a:xfrm>
              <a:prstGeom prst="line">
                <a:avLst/>
              </a:prstGeom>
              <a:ln w="317500">
                <a:solidFill>
                  <a:srgbClr val="BFBFBF"/>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p:nvPr/>
            </p:nvCxnSpPr>
            <p:spPr>
              <a:xfrm>
                <a:off x="422029" y="6184005"/>
                <a:ext cx="7494360" cy="57165"/>
              </a:xfrm>
              <a:prstGeom prst="line">
                <a:avLst/>
              </a:prstGeom>
              <a:ln w="317500">
                <a:solidFill>
                  <a:srgbClr val="33CCCC"/>
                </a:solidFill>
              </a:ln>
            </p:spPr>
            <p:style>
              <a:lnRef idx="1">
                <a:schemeClr val="accent1"/>
              </a:lnRef>
              <a:fillRef idx="0">
                <a:schemeClr val="accent1"/>
              </a:fillRef>
              <a:effectRef idx="0">
                <a:schemeClr val="accent1"/>
              </a:effectRef>
              <a:fontRef idx="minor">
                <a:schemeClr val="tx1"/>
              </a:fontRef>
            </p:style>
          </p:cxnSp>
        </p:grpSp>
        <p:sp>
          <p:nvSpPr>
            <p:cNvPr id="6148" name="Rectángulo 48"/>
            <p:cNvSpPr>
              <a:spLocks noChangeArrowheads="1"/>
            </p:cNvSpPr>
            <p:nvPr/>
          </p:nvSpPr>
          <p:spPr bwMode="auto">
            <a:xfrm>
              <a:off x="1990123" y="569913"/>
              <a:ext cx="18129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dirty="0">
                  <a:solidFill>
                    <a:schemeClr val="bg1"/>
                  </a:solidFill>
                  <a:latin typeface="Arial" panose="020B0604020202020204" pitchFamily="34" charset="0"/>
                  <a:ea typeface="Calibri" panose="020F0502020204030204" pitchFamily="34" charset="0"/>
                  <a:cs typeface="Times New Roman" panose="02020603050405020304" pitchFamily="18" charset="0"/>
                </a:rPr>
                <a:t>Biología Celular</a:t>
              </a:r>
            </a:p>
          </p:txBody>
        </p:sp>
        <p:sp>
          <p:nvSpPr>
            <p:cNvPr id="6149" name="Rectángulo 49"/>
            <p:cNvSpPr>
              <a:spLocks noChangeArrowheads="1"/>
            </p:cNvSpPr>
            <p:nvPr/>
          </p:nvSpPr>
          <p:spPr bwMode="auto">
            <a:xfrm>
              <a:off x="1990123" y="1196975"/>
              <a:ext cx="2505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a:solidFill>
                    <a:schemeClr val="bg1"/>
                  </a:solidFill>
                  <a:latin typeface="Arial" panose="020B0604020202020204" pitchFamily="34" charset="0"/>
                  <a:ea typeface="Calibri" panose="020F0502020204030204" pitchFamily="34" charset="0"/>
                  <a:cs typeface="Times New Roman" panose="02020603050405020304" pitchFamily="18" charset="0"/>
                </a:rPr>
                <a:t>Biología del Desarrollo</a:t>
              </a:r>
            </a:p>
          </p:txBody>
        </p:sp>
        <p:sp>
          <p:nvSpPr>
            <p:cNvPr id="6150" name="Rectángulo 50"/>
            <p:cNvSpPr>
              <a:spLocks noChangeArrowheads="1"/>
            </p:cNvSpPr>
            <p:nvPr/>
          </p:nvSpPr>
          <p:spPr bwMode="auto">
            <a:xfrm>
              <a:off x="1990123" y="1724025"/>
              <a:ext cx="2082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a:solidFill>
                    <a:schemeClr val="bg1"/>
                  </a:solidFill>
                  <a:latin typeface="Arial" panose="020B0604020202020204" pitchFamily="34" charset="0"/>
                  <a:ea typeface="Calibri" panose="020F0502020204030204" pitchFamily="34" charset="0"/>
                  <a:cs typeface="Times New Roman" panose="02020603050405020304" pitchFamily="18" charset="0"/>
                </a:rPr>
                <a:t>Biología Molecular</a:t>
              </a:r>
            </a:p>
          </p:txBody>
        </p:sp>
        <p:sp>
          <p:nvSpPr>
            <p:cNvPr id="6151" name="Rectángulo 55"/>
            <p:cNvSpPr>
              <a:spLocks noChangeArrowheads="1"/>
            </p:cNvSpPr>
            <p:nvPr/>
          </p:nvSpPr>
          <p:spPr bwMode="auto">
            <a:xfrm>
              <a:off x="1990123" y="2268538"/>
              <a:ext cx="45704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a:solidFill>
                    <a:schemeClr val="bg1"/>
                  </a:solidFill>
                  <a:latin typeface="Arial" panose="020B0604020202020204" pitchFamily="34" charset="0"/>
                  <a:ea typeface="Calibri" panose="020F0502020204030204" pitchFamily="34" charset="0"/>
                  <a:cs typeface="Times New Roman" panose="02020603050405020304" pitchFamily="18" charset="0"/>
                </a:rPr>
                <a:t>Bioquímica, Biofísica y Biología Estructural</a:t>
              </a:r>
              <a:endParaRPr lang="es-MX" altLang="es-MX" sz="1800">
                <a:solidFill>
                  <a:schemeClr val="bg1"/>
                </a:solidFill>
                <a:ea typeface="Calibri" panose="020F0502020204030204" pitchFamily="34" charset="0"/>
                <a:cs typeface="Times New Roman" panose="02020603050405020304" pitchFamily="18" charset="0"/>
              </a:endParaRPr>
            </a:p>
          </p:txBody>
        </p:sp>
        <p:sp>
          <p:nvSpPr>
            <p:cNvPr id="6152" name="Rectángulo 56"/>
            <p:cNvSpPr>
              <a:spLocks noChangeArrowheads="1"/>
            </p:cNvSpPr>
            <p:nvPr/>
          </p:nvSpPr>
          <p:spPr bwMode="auto">
            <a:xfrm>
              <a:off x="1990123" y="2816225"/>
              <a:ext cx="3159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a:solidFill>
                    <a:schemeClr val="bg1"/>
                  </a:solidFill>
                  <a:latin typeface="Arial" panose="020B0604020202020204" pitchFamily="34" charset="0"/>
                  <a:ea typeface="Calibri" panose="020F0502020204030204" pitchFamily="34" charset="0"/>
                  <a:cs typeface="Times New Roman" panose="02020603050405020304" pitchFamily="18" charset="0"/>
                </a:rPr>
                <a:t>Ecología y Biología Evolutiva</a:t>
              </a:r>
              <a:endParaRPr lang="es-MX" altLang="es-MX" sz="1800">
                <a:solidFill>
                  <a:schemeClr val="bg1"/>
                </a:solidFill>
                <a:ea typeface="Calibri" panose="020F0502020204030204" pitchFamily="34" charset="0"/>
                <a:cs typeface="Times New Roman" panose="02020603050405020304" pitchFamily="18" charset="0"/>
              </a:endParaRPr>
            </a:p>
          </p:txBody>
        </p:sp>
        <p:sp>
          <p:nvSpPr>
            <p:cNvPr id="6153" name="Rectángulo 57"/>
            <p:cNvSpPr>
              <a:spLocks noChangeArrowheads="1"/>
            </p:cNvSpPr>
            <p:nvPr/>
          </p:nvSpPr>
          <p:spPr bwMode="auto">
            <a:xfrm>
              <a:off x="1990123" y="3354388"/>
              <a:ext cx="47847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a:solidFill>
                    <a:schemeClr val="bg1"/>
                  </a:solidFill>
                  <a:latin typeface="Arial" panose="020B0604020202020204" pitchFamily="34" charset="0"/>
                  <a:ea typeface="Calibri" panose="020F0502020204030204" pitchFamily="34" charset="0"/>
                  <a:cs typeface="Times New Roman" panose="02020603050405020304" pitchFamily="18" charset="0"/>
                </a:rPr>
                <a:t>Farmacología, Toxicología y Salud Ambiental</a:t>
              </a:r>
              <a:endParaRPr lang="es-MX" altLang="es-MX" sz="1800">
                <a:solidFill>
                  <a:schemeClr val="bg1"/>
                </a:solidFill>
                <a:ea typeface="Calibri" panose="020F0502020204030204" pitchFamily="34" charset="0"/>
                <a:cs typeface="Times New Roman" panose="02020603050405020304" pitchFamily="18" charset="0"/>
              </a:endParaRPr>
            </a:p>
          </p:txBody>
        </p:sp>
        <p:sp>
          <p:nvSpPr>
            <p:cNvPr id="6154" name="Rectángulo 58"/>
            <p:cNvSpPr>
              <a:spLocks noChangeArrowheads="1"/>
            </p:cNvSpPr>
            <p:nvPr/>
          </p:nvSpPr>
          <p:spPr bwMode="auto">
            <a:xfrm>
              <a:off x="2052036" y="3925888"/>
              <a:ext cx="11715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a:solidFill>
                    <a:schemeClr val="bg1"/>
                  </a:solidFill>
                  <a:latin typeface="Arial" panose="020B0604020202020204" pitchFamily="34" charset="0"/>
                  <a:ea typeface="Calibri" panose="020F0502020204030204" pitchFamily="34" charset="0"/>
                  <a:cs typeface="Times New Roman" panose="02020603050405020304" pitchFamily="18" charset="0"/>
                </a:rPr>
                <a:t>Fisiología</a:t>
              </a:r>
              <a:endParaRPr lang="es-MX" altLang="es-MX" sz="1800">
                <a:solidFill>
                  <a:schemeClr val="bg1"/>
                </a:solidFill>
                <a:ea typeface="Calibri" panose="020F0502020204030204" pitchFamily="34" charset="0"/>
                <a:cs typeface="Times New Roman" panose="02020603050405020304" pitchFamily="18" charset="0"/>
              </a:endParaRPr>
            </a:p>
          </p:txBody>
        </p:sp>
        <p:sp>
          <p:nvSpPr>
            <p:cNvPr id="6155" name="Rectángulo 59"/>
            <p:cNvSpPr>
              <a:spLocks noChangeArrowheads="1"/>
            </p:cNvSpPr>
            <p:nvPr/>
          </p:nvSpPr>
          <p:spPr bwMode="auto">
            <a:xfrm>
              <a:off x="2044098" y="4495800"/>
              <a:ext cx="40576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a:solidFill>
                    <a:schemeClr val="bg1"/>
                  </a:solidFill>
                  <a:latin typeface="Arial" panose="020B0604020202020204" pitchFamily="34" charset="0"/>
                  <a:ea typeface="Calibri" panose="020F0502020204030204" pitchFamily="34" charset="0"/>
                  <a:cs typeface="Times New Roman" panose="02020603050405020304" pitchFamily="18" charset="0"/>
                </a:rPr>
                <a:t>Genética, Genómica y Bioinformática </a:t>
              </a:r>
              <a:endParaRPr lang="es-MX" altLang="es-MX" sz="1800">
                <a:solidFill>
                  <a:schemeClr val="bg1"/>
                </a:solidFill>
                <a:ea typeface="Calibri" panose="020F0502020204030204" pitchFamily="34" charset="0"/>
                <a:cs typeface="Times New Roman" panose="02020603050405020304" pitchFamily="18" charset="0"/>
              </a:endParaRPr>
            </a:p>
          </p:txBody>
        </p:sp>
        <p:sp>
          <p:nvSpPr>
            <p:cNvPr id="6156" name="Rectángulo 60"/>
            <p:cNvSpPr>
              <a:spLocks noChangeArrowheads="1"/>
            </p:cNvSpPr>
            <p:nvPr/>
          </p:nvSpPr>
          <p:spPr bwMode="auto">
            <a:xfrm>
              <a:off x="1990123" y="5064124"/>
              <a:ext cx="44164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a:solidFill>
                    <a:schemeClr val="bg1"/>
                  </a:solidFill>
                  <a:latin typeface="Arial" panose="020B0604020202020204" pitchFamily="34" charset="0"/>
                  <a:ea typeface="Calibri" panose="020F0502020204030204" pitchFamily="34" charset="0"/>
                  <a:cs typeface="Times New Roman" panose="02020603050405020304" pitchFamily="18" charset="0"/>
                </a:rPr>
                <a:t>Inmunología y Enfermedades Infecciosas</a:t>
              </a:r>
              <a:endParaRPr lang="es-MX" altLang="es-MX" sz="1800">
                <a:solidFill>
                  <a:schemeClr val="bg1"/>
                </a:solidFill>
                <a:ea typeface="Calibri" panose="020F0502020204030204" pitchFamily="34" charset="0"/>
                <a:cs typeface="Times New Roman" panose="02020603050405020304" pitchFamily="18" charset="0"/>
              </a:endParaRPr>
            </a:p>
          </p:txBody>
        </p:sp>
        <p:sp>
          <p:nvSpPr>
            <p:cNvPr id="6157" name="Rectángulo 61"/>
            <p:cNvSpPr>
              <a:spLocks noChangeArrowheads="1"/>
            </p:cNvSpPr>
            <p:nvPr/>
          </p:nvSpPr>
          <p:spPr bwMode="auto">
            <a:xfrm>
              <a:off x="2052036" y="5559424"/>
              <a:ext cx="15573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dirty="0">
                  <a:solidFill>
                    <a:schemeClr val="bg1"/>
                  </a:solidFill>
                  <a:latin typeface="Arial" panose="020B0604020202020204" pitchFamily="34" charset="0"/>
                  <a:ea typeface="Calibri" panose="020F0502020204030204" pitchFamily="34" charset="0"/>
                  <a:cs typeface="Times New Roman" panose="02020603050405020304" pitchFamily="18" charset="0"/>
                </a:rPr>
                <a:t>Microbiología</a:t>
              </a:r>
              <a:endParaRPr lang="es-MX" altLang="es-MX" sz="1800" dirty="0">
                <a:solidFill>
                  <a:schemeClr val="bg1"/>
                </a:solidFill>
                <a:ea typeface="Calibri" panose="020F0502020204030204" pitchFamily="34" charset="0"/>
                <a:cs typeface="Times New Roman" panose="02020603050405020304" pitchFamily="18" charset="0"/>
              </a:endParaRPr>
            </a:p>
          </p:txBody>
        </p:sp>
        <p:sp>
          <p:nvSpPr>
            <p:cNvPr id="6158" name="Rectángulo 62"/>
            <p:cNvSpPr>
              <a:spLocks noChangeArrowheads="1"/>
            </p:cNvSpPr>
            <p:nvPr/>
          </p:nvSpPr>
          <p:spPr bwMode="auto">
            <a:xfrm>
              <a:off x="2010761" y="6048375"/>
              <a:ext cx="3389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a:solidFill>
                    <a:schemeClr val="bg1"/>
                  </a:solidFill>
                  <a:latin typeface="Arial" panose="020B0604020202020204" pitchFamily="34" charset="0"/>
                  <a:ea typeface="Calibri" panose="020F0502020204030204" pitchFamily="34" charset="0"/>
                  <a:cs typeface="Times New Roman" panose="02020603050405020304" pitchFamily="18" charset="0"/>
                </a:rPr>
                <a:t>Neurociencias y Neurobiología </a:t>
              </a:r>
              <a:endParaRPr lang="es-MX" altLang="es-MX" sz="1800">
                <a:solidFill>
                  <a:schemeClr val="bg1"/>
                </a:solidFill>
                <a:ea typeface="Calibri" panose="020F0502020204030204" pitchFamily="34" charset="0"/>
                <a:cs typeface="Times New Roman" panose="02020603050405020304" pitchFamily="18" charset="0"/>
              </a:endParaRPr>
            </a:p>
          </p:txBody>
        </p:sp>
        <p:grpSp>
          <p:nvGrpSpPr>
            <p:cNvPr id="6159" name="Grupo 90"/>
            <p:cNvGrpSpPr>
              <a:grpSpLocks/>
            </p:cNvGrpSpPr>
            <p:nvPr/>
          </p:nvGrpSpPr>
          <p:grpSpPr bwMode="auto">
            <a:xfrm>
              <a:off x="7246938" y="652463"/>
              <a:ext cx="2463800" cy="241300"/>
              <a:chOff x="7247411" y="642059"/>
              <a:chExt cx="1592567" cy="241851"/>
            </a:xfrm>
          </p:grpSpPr>
          <p:cxnSp>
            <p:nvCxnSpPr>
              <p:cNvPr id="65" name="Conector recto 64"/>
              <p:cNvCxnSpPr/>
              <p:nvPr/>
            </p:nvCxnSpPr>
            <p:spPr>
              <a:xfrm>
                <a:off x="7247411" y="642059"/>
                <a:ext cx="1559731" cy="0"/>
              </a:xfrm>
              <a:prstGeom prst="line">
                <a:avLst/>
              </a:prstGeom>
              <a:ln w="57150">
                <a:solidFill>
                  <a:srgbClr val="C55A11"/>
                </a:solidFill>
              </a:ln>
            </p:spPr>
            <p:style>
              <a:lnRef idx="1">
                <a:schemeClr val="accent1"/>
              </a:lnRef>
              <a:fillRef idx="0">
                <a:schemeClr val="accent1"/>
              </a:fillRef>
              <a:effectRef idx="0">
                <a:schemeClr val="accent1"/>
              </a:effectRef>
              <a:fontRef idx="minor">
                <a:schemeClr val="tx1"/>
              </a:fontRef>
            </p:style>
          </p:cxnSp>
          <p:cxnSp>
            <p:nvCxnSpPr>
              <p:cNvPr id="66" name="Conector recto 65"/>
              <p:cNvCxnSpPr/>
              <p:nvPr/>
            </p:nvCxnSpPr>
            <p:spPr>
              <a:xfrm>
                <a:off x="7250489" y="764575"/>
                <a:ext cx="1559731" cy="0"/>
              </a:xfrm>
              <a:prstGeom prst="line">
                <a:avLst/>
              </a:prstGeom>
              <a:ln w="57150">
                <a:solidFill>
                  <a:srgbClr val="C55A11"/>
                </a:solidFill>
              </a:ln>
            </p:spPr>
            <p:style>
              <a:lnRef idx="1">
                <a:schemeClr val="accent1"/>
              </a:lnRef>
              <a:fillRef idx="0">
                <a:schemeClr val="accent1"/>
              </a:fillRef>
              <a:effectRef idx="0">
                <a:schemeClr val="accent1"/>
              </a:effectRef>
              <a:fontRef idx="minor">
                <a:schemeClr val="tx1"/>
              </a:fontRef>
            </p:style>
          </p:cxnSp>
          <p:cxnSp>
            <p:nvCxnSpPr>
              <p:cNvPr id="67" name="Conector recto 66"/>
              <p:cNvCxnSpPr/>
              <p:nvPr/>
            </p:nvCxnSpPr>
            <p:spPr>
              <a:xfrm>
                <a:off x="7280247" y="883910"/>
                <a:ext cx="1559731" cy="0"/>
              </a:xfrm>
              <a:prstGeom prst="line">
                <a:avLst/>
              </a:prstGeom>
              <a:ln w="57150">
                <a:solidFill>
                  <a:srgbClr val="C55A11"/>
                </a:solidFill>
              </a:ln>
            </p:spPr>
            <p:style>
              <a:lnRef idx="1">
                <a:schemeClr val="accent1"/>
              </a:lnRef>
              <a:fillRef idx="0">
                <a:schemeClr val="accent1"/>
              </a:fillRef>
              <a:effectRef idx="0">
                <a:schemeClr val="accent1"/>
              </a:effectRef>
              <a:fontRef idx="minor">
                <a:schemeClr val="tx1"/>
              </a:fontRef>
            </p:style>
          </p:cxnSp>
        </p:grpSp>
        <p:grpSp>
          <p:nvGrpSpPr>
            <p:cNvPr id="6160" name="Grupo 92"/>
            <p:cNvGrpSpPr>
              <a:grpSpLocks/>
            </p:cNvGrpSpPr>
            <p:nvPr/>
          </p:nvGrpSpPr>
          <p:grpSpPr bwMode="auto">
            <a:xfrm>
              <a:off x="7221538" y="6122988"/>
              <a:ext cx="2463800" cy="241300"/>
              <a:chOff x="7247411" y="642059"/>
              <a:chExt cx="1592567" cy="241851"/>
            </a:xfrm>
          </p:grpSpPr>
          <p:cxnSp>
            <p:nvCxnSpPr>
              <p:cNvPr id="94" name="Conector recto 93"/>
              <p:cNvCxnSpPr/>
              <p:nvPr/>
            </p:nvCxnSpPr>
            <p:spPr>
              <a:xfrm>
                <a:off x="7247411" y="642059"/>
                <a:ext cx="1559731" cy="0"/>
              </a:xfrm>
              <a:prstGeom prst="line">
                <a:avLst/>
              </a:prstGeom>
              <a:ln w="57150">
                <a:solidFill>
                  <a:srgbClr val="33CCCC"/>
                </a:solidFill>
              </a:ln>
            </p:spPr>
            <p:style>
              <a:lnRef idx="1">
                <a:schemeClr val="accent1"/>
              </a:lnRef>
              <a:fillRef idx="0">
                <a:schemeClr val="accent1"/>
              </a:fillRef>
              <a:effectRef idx="0">
                <a:schemeClr val="accent1"/>
              </a:effectRef>
              <a:fontRef idx="minor">
                <a:schemeClr val="tx1"/>
              </a:fontRef>
            </p:style>
          </p:cxnSp>
          <p:cxnSp>
            <p:nvCxnSpPr>
              <p:cNvPr id="95" name="Conector recto 94"/>
              <p:cNvCxnSpPr/>
              <p:nvPr/>
            </p:nvCxnSpPr>
            <p:spPr>
              <a:xfrm>
                <a:off x="7250489" y="764575"/>
                <a:ext cx="1559731" cy="0"/>
              </a:xfrm>
              <a:prstGeom prst="line">
                <a:avLst/>
              </a:prstGeom>
              <a:ln w="57150">
                <a:solidFill>
                  <a:srgbClr val="33CCCC"/>
                </a:solidFill>
              </a:ln>
            </p:spPr>
            <p:style>
              <a:lnRef idx="1">
                <a:schemeClr val="accent1"/>
              </a:lnRef>
              <a:fillRef idx="0">
                <a:schemeClr val="accent1"/>
              </a:fillRef>
              <a:effectRef idx="0">
                <a:schemeClr val="accent1"/>
              </a:effectRef>
              <a:fontRef idx="minor">
                <a:schemeClr val="tx1"/>
              </a:fontRef>
            </p:style>
          </p:cxnSp>
          <p:cxnSp>
            <p:nvCxnSpPr>
              <p:cNvPr id="96" name="Conector recto 95"/>
              <p:cNvCxnSpPr/>
              <p:nvPr/>
            </p:nvCxnSpPr>
            <p:spPr>
              <a:xfrm>
                <a:off x="7280247" y="883910"/>
                <a:ext cx="1559731" cy="0"/>
              </a:xfrm>
              <a:prstGeom prst="line">
                <a:avLst/>
              </a:prstGeom>
              <a:ln w="57150">
                <a:solidFill>
                  <a:srgbClr val="33CCCC"/>
                </a:solidFill>
              </a:ln>
            </p:spPr>
            <p:style>
              <a:lnRef idx="1">
                <a:schemeClr val="accent1"/>
              </a:lnRef>
              <a:fillRef idx="0">
                <a:schemeClr val="accent1"/>
              </a:fillRef>
              <a:effectRef idx="0">
                <a:schemeClr val="accent1"/>
              </a:effectRef>
              <a:fontRef idx="minor">
                <a:schemeClr val="tx1"/>
              </a:fontRef>
            </p:style>
          </p:cxnSp>
        </p:grpSp>
        <p:grpSp>
          <p:nvGrpSpPr>
            <p:cNvPr id="6161" name="Grupo 96"/>
            <p:cNvGrpSpPr>
              <a:grpSpLocks/>
            </p:cNvGrpSpPr>
            <p:nvPr/>
          </p:nvGrpSpPr>
          <p:grpSpPr bwMode="auto">
            <a:xfrm>
              <a:off x="7221538" y="5680075"/>
              <a:ext cx="2463800" cy="241300"/>
              <a:chOff x="7247411" y="642059"/>
              <a:chExt cx="1592567" cy="241851"/>
            </a:xfrm>
          </p:grpSpPr>
          <p:cxnSp>
            <p:nvCxnSpPr>
              <p:cNvPr id="98" name="Conector recto 97"/>
              <p:cNvCxnSpPr/>
              <p:nvPr/>
            </p:nvCxnSpPr>
            <p:spPr>
              <a:xfrm>
                <a:off x="7247411" y="642059"/>
                <a:ext cx="1559731" cy="0"/>
              </a:xfrm>
              <a:prstGeom prst="line">
                <a:avLst/>
              </a:prstGeom>
              <a:ln w="57150">
                <a:solidFill>
                  <a:srgbClr val="BFBFBF"/>
                </a:solidFill>
              </a:ln>
            </p:spPr>
            <p:style>
              <a:lnRef idx="1">
                <a:schemeClr val="accent1"/>
              </a:lnRef>
              <a:fillRef idx="0">
                <a:schemeClr val="accent1"/>
              </a:fillRef>
              <a:effectRef idx="0">
                <a:schemeClr val="accent1"/>
              </a:effectRef>
              <a:fontRef idx="minor">
                <a:schemeClr val="tx1"/>
              </a:fontRef>
            </p:style>
          </p:cxnSp>
          <p:cxnSp>
            <p:nvCxnSpPr>
              <p:cNvPr id="99" name="Conector recto 98"/>
              <p:cNvCxnSpPr/>
              <p:nvPr/>
            </p:nvCxnSpPr>
            <p:spPr>
              <a:xfrm>
                <a:off x="7250489" y="764576"/>
                <a:ext cx="1559731" cy="0"/>
              </a:xfrm>
              <a:prstGeom prst="line">
                <a:avLst/>
              </a:prstGeom>
              <a:ln w="57150">
                <a:solidFill>
                  <a:srgbClr val="BFBFBF"/>
                </a:solidFill>
              </a:ln>
            </p:spPr>
            <p:style>
              <a:lnRef idx="1">
                <a:schemeClr val="accent1"/>
              </a:lnRef>
              <a:fillRef idx="0">
                <a:schemeClr val="accent1"/>
              </a:fillRef>
              <a:effectRef idx="0">
                <a:schemeClr val="accent1"/>
              </a:effectRef>
              <a:fontRef idx="minor">
                <a:schemeClr val="tx1"/>
              </a:fontRef>
            </p:style>
          </p:cxnSp>
          <p:cxnSp>
            <p:nvCxnSpPr>
              <p:cNvPr id="100" name="Conector recto 99"/>
              <p:cNvCxnSpPr/>
              <p:nvPr/>
            </p:nvCxnSpPr>
            <p:spPr>
              <a:xfrm>
                <a:off x="7280247" y="883910"/>
                <a:ext cx="1559731" cy="0"/>
              </a:xfrm>
              <a:prstGeom prst="line">
                <a:avLst/>
              </a:prstGeom>
              <a:ln w="57150">
                <a:solidFill>
                  <a:srgbClr val="BFBFBF"/>
                </a:solidFill>
              </a:ln>
            </p:spPr>
            <p:style>
              <a:lnRef idx="1">
                <a:schemeClr val="accent1"/>
              </a:lnRef>
              <a:fillRef idx="0">
                <a:schemeClr val="accent1"/>
              </a:fillRef>
              <a:effectRef idx="0">
                <a:schemeClr val="accent1"/>
              </a:effectRef>
              <a:fontRef idx="minor">
                <a:schemeClr val="tx1"/>
              </a:fontRef>
            </p:style>
          </p:cxnSp>
        </p:grpSp>
        <p:grpSp>
          <p:nvGrpSpPr>
            <p:cNvPr id="6162" name="Grupo 100"/>
            <p:cNvGrpSpPr>
              <a:grpSpLocks/>
            </p:cNvGrpSpPr>
            <p:nvPr/>
          </p:nvGrpSpPr>
          <p:grpSpPr bwMode="auto">
            <a:xfrm>
              <a:off x="7196138" y="4589463"/>
              <a:ext cx="2463800" cy="241300"/>
              <a:chOff x="7247411" y="642059"/>
              <a:chExt cx="1592567" cy="241851"/>
            </a:xfrm>
          </p:grpSpPr>
          <p:cxnSp>
            <p:nvCxnSpPr>
              <p:cNvPr id="102" name="Conector recto 101"/>
              <p:cNvCxnSpPr/>
              <p:nvPr/>
            </p:nvCxnSpPr>
            <p:spPr>
              <a:xfrm>
                <a:off x="7247411" y="642059"/>
                <a:ext cx="1559731" cy="0"/>
              </a:xfrm>
              <a:prstGeom prst="line">
                <a:avLst/>
              </a:prstGeom>
              <a:ln w="5715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103" name="Conector recto 102"/>
              <p:cNvCxnSpPr/>
              <p:nvPr/>
            </p:nvCxnSpPr>
            <p:spPr>
              <a:xfrm>
                <a:off x="7250489" y="764575"/>
                <a:ext cx="1559731" cy="0"/>
              </a:xfrm>
              <a:prstGeom prst="line">
                <a:avLst/>
              </a:prstGeom>
              <a:ln w="5715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104" name="Conector recto 103"/>
              <p:cNvCxnSpPr/>
              <p:nvPr/>
            </p:nvCxnSpPr>
            <p:spPr>
              <a:xfrm>
                <a:off x="7280247" y="883910"/>
                <a:ext cx="1559731" cy="0"/>
              </a:xfrm>
              <a:prstGeom prst="line">
                <a:avLst/>
              </a:prstGeom>
              <a:ln w="57150">
                <a:solidFill>
                  <a:srgbClr val="BF9000"/>
                </a:solidFill>
              </a:ln>
            </p:spPr>
            <p:style>
              <a:lnRef idx="1">
                <a:schemeClr val="accent1"/>
              </a:lnRef>
              <a:fillRef idx="0">
                <a:schemeClr val="accent1"/>
              </a:fillRef>
              <a:effectRef idx="0">
                <a:schemeClr val="accent1"/>
              </a:effectRef>
              <a:fontRef idx="minor">
                <a:schemeClr val="tx1"/>
              </a:fontRef>
            </p:style>
          </p:cxnSp>
        </p:grpSp>
        <p:grpSp>
          <p:nvGrpSpPr>
            <p:cNvPr id="6163" name="Grupo 104"/>
            <p:cNvGrpSpPr>
              <a:grpSpLocks/>
            </p:cNvGrpSpPr>
            <p:nvPr/>
          </p:nvGrpSpPr>
          <p:grpSpPr bwMode="auto">
            <a:xfrm>
              <a:off x="7181850" y="5149850"/>
              <a:ext cx="2462213" cy="241300"/>
              <a:chOff x="7247411" y="642059"/>
              <a:chExt cx="1592567" cy="241851"/>
            </a:xfrm>
          </p:grpSpPr>
          <p:cxnSp>
            <p:nvCxnSpPr>
              <p:cNvPr id="106" name="Conector recto 105"/>
              <p:cNvCxnSpPr/>
              <p:nvPr/>
            </p:nvCxnSpPr>
            <p:spPr>
              <a:xfrm>
                <a:off x="7247411" y="642059"/>
                <a:ext cx="1559709"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Conector recto 106"/>
              <p:cNvCxnSpPr/>
              <p:nvPr/>
            </p:nvCxnSpPr>
            <p:spPr>
              <a:xfrm>
                <a:off x="7250492" y="764576"/>
                <a:ext cx="1559709"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8" name="Conector recto 107"/>
              <p:cNvCxnSpPr/>
              <p:nvPr/>
            </p:nvCxnSpPr>
            <p:spPr>
              <a:xfrm>
                <a:off x="7280269" y="883910"/>
                <a:ext cx="1559709"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6164" name="Grupo 108"/>
            <p:cNvGrpSpPr>
              <a:grpSpLocks/>
            </p:cNvGrpSpPr>
            <p:nvPr/>
          </p:nvGrpSpPr>
          <p:grpSpPr bwMode="auto">
            <a:xfrm>
              <a:off x="7156450" y="1806575"/>
              <a:ext cx="2462213" cy="241300"/>
              <a:chOff x="7247411" y="642059"/>
              <a:chExt cx="1592567" cy="241851"/>
            </a:xfrm>
          </p:grpSpPr>
          <p:cxnSp>
            <p:nvCxnSpPr>
              <p:cNvPr id="110" name="Conector recto 109"/>
              <p:cNvCxnSpPr/>
              <p:nvPr/>
            </p:nvCxnSpPr>
            <p:spPr>
              <a:xfrm>
                <a:off x="7247411" y="642059"/>
                <a:ext cx="1559709" cy="0"/>
              </a:xfrm>
              <a:prstGeom prst="line">
                <a:avLst/>
              </a:prstGeom>
              <a:ln w="57150">
                <a:solidFill>
                  <a:srgbClr val="DA04B1"/>
                </a:solidFill>
              </a:ln>
            </p:spPr>
            <p:style>
              <a:lnRef idx="1">
                <a:schemeClr val="accent1"/>
              </a:lnRef>
              <a:fillRef idx="0">
                <a:schemeClr val="accent1"/>
              </a:fillRef>
              <a:effectRef idx="0">
                <a:schemeClr val="accent1"/>
              </a:effectRef>
              <a:fontRef idx="minor">
                <a:schemeClr val="tx1"/>
              </a:fontRef>
            </p:style>
          </p:cxnSp>
          <p:cxnSp>
            <p:nvCxnSpPr>
              <p:cNvPr id="111" name="Conector recto 110"/>
              <p:cNvCxnSpPr/>
              <p:nvPr/>
            </p:nvCxnSpPr>
            <p:spPr>
              <a:xfrm>
                <a:off x="7250492" y="764576"/>
                <a:ext cx="1559709" cy="0"/>
              </a:xfrm>
              <a:prstGeom prst="line">
                <a:avLst/>
              </a:prstGeom>
              <a:ln w="57150">
                <a:solidFill>
                  <a:srgbClr val="DA04B1"/>
                </a:solidFill>
              </a:ln>
            </p:spPr>
            <p:style>
              <a:lnRef idx="1">
                <a:schemeClr val="accent1"/>
              </a:lnRef>
              <a:fillRef idx="0">
                <a:schemeClr val="accent1"/>
              </a:fillRef>
              <a:effectRef idx="0">
                <a:schemeClr val="accent1"/>
              </a:effectRef>
              <a:fontRef idx="minor">
                <a:schemeClr val="tx1"/>
              </a:fontRef>
            </p:style>
          </p:cxnSp>
          <p:cxnSp>
            <p:nvCxnSpPr>
              <p:cNvPr id="112" name="Conector recto 111"/>
              <p:cNvCxnSpPr/>
              <p:nvPr/>
            </p:nvCxnSpPr>
            <p:spPr>
              <a:xfrm>
                <a:off x="7280269" y="883910"/>
                <a:ext cx="1559709" cy="0"/>
              </a:xfrm>
              <a:prstGeom prst="line">
                <a:avLst/>
              </a:prstGeom>
              <a:ln w="57150">
                <a:solidFill>
                  <a:srgbClr val="DA04B1"/>
                </a:solidFill>
              </a:ln>
            </p:spPr>
            <p:style>
              <a:lnRef idx="1">
                <a:schemeClr val="accent1"/>
              </a:lnRef>
              <a:fillRef idx="0">
                <a:schemeClr val="accent1"/>
              </a:fillRef>
              <a:effectRef idx="0">
                <a:schemeClr val="accent1"/>
              </a:effectRef>
              <a:fontRef idx="minor">
                <a:schemeClr val="tx1"/>
              </a:fontRef>
            </p:style>
          </p:cxnSp>
        </p:grpSp>
        <p:grpSp>
          <p:nvGrpSpPr>
            <p:cNvPr id="6165" name="Grupo 112"/>
            <p:cNvGrpSpPr>
              <a:grpSpLocks/>
            </p:cNvGrpSpPr>
            <p:nvPr/>
          </p:nvGrpSpPr>
          <p:grpSpPr bwMode="auto">
            <a:xfrm>
              <a:off x="7221538" y="3467100"/>
              <a:ext cx="2463800" cy="242888"/>
              <a:chOff x="7247411" y="642059"/>
              <a:chExt cx="1592567" cy="241851"/>
            </a:xfrm>
          </p:grpSpPr>
          <p:cxnSp>
            <p:nvCxnSpPr>
              <p:cNvPr id="114" name="Conector recto 113"/>
              <p:cNvCxnSpPr/>
              <p:nvPr/>
            </p:nvCxnSpPr>
            <p:spPr>
              <a:xfrm>
                <a:off x="7247411" y="642059"/>
                <a:ext cx="1559731" cy="0"/>
              </a:xfrm>
              <a:prstGeom prst="line">
                <a:avLst/>
              </a:prstGeom>
              <a:ln w="57150">
                <a:solidFill>
                  <a:srgbClr val="773AA4"/>
                </a:solidFill>
              </a:ln>
            </p:spPr>
            <p:style>
              <a:lnRef idx="1">
                <a:schemeClr val="accent1"/>
              </a:lnRef>
              <a:fillRef idx="0">
                <a:schemeClr val="accent1"/>
              </a:fillRef>
              <a:effectRef idx="0">
                <a:schemeClr val="accent1"/>
              </a:effectRef>
              <a:fontRef idx="minor">
                <a:schemeClr val="tx1"/>
              </a:fontRef>
            </p:style>
          </p:cxnSp>
          <p:cxnSp>
            <p:nvCxnSpPr>
              <p:cNvPr id="115" name="Conector recto 114"/>
              <p:cNvCxnSpPr/>
              <p:nvPr/>
            </p:nvCxnSpPr>
            <p:spPr>
              <a:xfrm>
                <a:off x="7250489" y="765355"/>
                <a:ext cx="1559731" cy="0"/>
              </a:xfrm>
              <a:prstGeom prst="line">
                <a:avLst/>
              </a:prstGeom>
              <a:ln w="57150">
                <a:solidFill>
                  <a:srgbClr val="773AA4"/>
                </a:solidFill>
              </a:ln>
            </p:spPr>
            <p:style>
              <a:lnRef idx="1">
                <a:schemeClr val="accent1"/>
              </a:lnRef>
              <a:fillRef idx="0">
                <a:schemeClr val="accent1"/>
              </a:fillRef>
              <a:effectRef idx="0">
                <a:schemeClr val="accent1"/>
              </a:effectRef>
              <a:fontRef idx="minor">
                <a:schemeClr val="tx1"/>
              </a:fontRef>
            </p:style>
          </p:cxnSp>
          <p:cxnSp>
            <p:nvCxnSpPr>
              <p:cNvPr id="116" name="Conector recto 115"/>
              <p:cNvCxnSpPr/>
              <p:nvPr/>
            </p:nvCxnSpPr>
            <p:spPr>
              <a:xfrm>
                <a:off x="7280247" y="883910"/>
                <a:ext cx="1559731" cy="0"/>
              </a:xfrm>
              <a:prstGeom prst="line">
                <a:avLst/>
              </a:prstGeom>
              <a:ln w="57150">
                <a:solidFill>
                  <a:srgbClr val="773AA4"/>
                </a:solidFill>
              </a:ln>
            </p:spPr>
            <p:style>
              <a:lnRef idx="1">
                <a:schemeClr val="accent1"/>
              </a:lnRef>
              <a:fillRef idx="0">
                <a:schemeClr val="accent1"/>
              </a:fillRef>
              <a:effectRef idx="0">
                <a:schemeClr val="accent1"/>
              </a:effectRef>
              <a:fontRef idx="minor">
                <a:schemeClr val="tx1"/>
              </a:fontRef>
            </p:style>
          </p:cxnSp>
        </p:grpSp>
        <p:grpSp>
          <p:nvGrpSpPr>
            <p:cNvPr id="6166" name="Grupo 116"/>
            <p:cNvGrpSpPr>
              <a:grpSpLocks/>
            </p:cNvGrpSpPr>
            <p:nvPr/>
          </p:nvGrpSpPr>
          <p:grpSpPr bwMode="auto">
            <a:xfrm>
              <a:off x="7196138" y="4005263"/>
              <a:ext cx="2463800" cy="241300"/>
              <a:chOff x="7247411" y="642059"/>
              <a:chExt cx="1592567" cy="241851"/>
            </a:xfrm>
          </p:grpSpPr>
          <p:cxnSp>
            <p:nvCxnSpPr>
              <p:cNvPr id="118" name="Conector recto 117"/>
              <p:cNvCxnSpPr/>
              <p:nvPr/>
            </p:nvCxnSpPr>
            <p:spPr>
              <a:xfrm>
                <a:off x="7247411" y="642059"/>
                <a:ext cx="1559731" cy="0"/>
              </a:xfrm>
              <a:prstGeom prst="line">
                <a:avLst/>
              </a:prstGeom>
              <a:ln w="571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19" name="Conector recto 118"/>
              <p:cNvCxnSpPr/>
              <p:nvPr/>
            </p:nvCxnSpPr>
            <p:spPr>
              <a:xfrm>
                <a:off x="7250489" y="764575"/>
                <a:ext cx="1559731" cy="0"/>
              </a:xfrm>
              <a:prstGeom prst="line">
                <a:avLst/>
              </a:prstGeom>
              <a:ln w="571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20" name="Conector recto 119"/>
              <p:cNvCxnSpPr/>
              <p:nvPr/>
            </p:nvCxnSpPr>
            <p:spPr>
              <a:xfrm>
                <a:off x="7280247" y="883910"/>
                <a:ext cx="1559731" cy="0"/>
              </a:xfrm>
              <a:prstGeom prst="line">
                <a:avLst/>
              </a:prstGeom>
              <a:ln w="57150">
                <a:solidFill>
                  <a:srgbClr val="000000"/>
                </a:solidFill>
              </a:ln>
            </p:spPr>
            <p:style>
              <a:lnRef idx="1">
                <a:schemeClr val="accent1"/>
              </a:lnRef>
              <a:fillRef idx="0">
                <a:schemeClr val="accent1"/>
              </a:fillRef>
              <a:effectRef idx="0">
                <a:schemeClr val="accent1"/>
              </a:effectRef>
              <a:fontRef idx="minor">
                <a:schemeClr val="tx1"/>
              </a:fontRef>
            </p:style>
          </p:cxnSp>
        </p:grpSp>
        <p:grpSp>
          <p:nvGrpSpPr>
            <p:cNvPr id="6167" name="Grupo 120"/>
            <p:cNvGrpSpPr>
              <a:grpSpLocks/>
            </p:cNvGrpSpPr>
            <p:nvPr/>
          </p:nvGrpSpPr>
          <p:grpSpPr bwMode="auto">
            <a:xfrm>
              <a:off x="7196138" y="2911475"/>
              <a:ext cx="2463800" cy="241300"/>
              <a:chOff x="7247411" y="642059"/>
              <a:chExt cx="1592567" cy="241851"/>
            </a:xfrm>
          </p:grpSpPr>
          <p:cxnSp>
            <p:nvCxnSpPr>
              <p:cNvPr id="122" name="Conector recto 121"/>
              <p:cNvCxnSpPr/>
              <p:nvPr/>
            </p:nvCxnSpPr>
            <p:spPr>
              <a:xfrm>
                <a:off x="7247411" y="642059"/>
                <a:ext cx="155973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3" name="Conector recto 122"/>
              <p:cNvCxnSpPr/>
              <p:nvPr/>
            </p:nvCxnSpPr>
            <p:spPr>
              <a:xfrm>
                <a:off x="7250489" y="764576"/>
                <a:ext cx="155973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4" name="Conector recto 123"/>
              <p:cNvCxnSpPr/>
              <p:nvPr/>
            </p:nvCxnSpPr>
            <p:spPr>
              <a:xfrm>
                <a:off x="7280247" y="883910"/>
                <a:ext cx="155973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6168" name="Grupo 124"/>
            <p:cNvGrpSpPr>
              <a:grpSpLocks/>
            </p:cNvGrpSpPr>
            <p:nvPr/>
          </p:nvGrpSpPr>
          <p:grpSpPr bwMode="auto">
            <a:xfrm>
              <a:off x="7156450" y="2354263"/>
              <a:ext cx="2462213" cy="241300"/>
              <a:chOff x="7247411" y="642059"/>
              <a:chExt cx="1592567" cy="241851"/>
            </a:xfrm>
          </p:grpSpPr>
          <p:cxnSp>
            <p:nvCxnSpPr>
              <p:cNvPr id="126" name="Conector recto 125"/>
              <p:cNvCxnSpPr/>
              <p:nvPr/>
            </p:nvCxnSpPr>
            <p:spPr>
              <a:xfrm>
                <a:off x="7247411" y="642059"/>
                <a:ext cx="1559709" cy="0"/>
              </a:xfrm>
              <a:prstGeom prst="line">
                <a:avLst/>
              </a:prstGeom>
              <a:ln w="57150">
                <a:solidFill>
                  <a:srgbClr val="41719C"/>
                </a:solidFill>
              </a:ln>
            </p:spPr>
            <p:style>
              <a:lnRef idx="1">
                <a:schemeClr val="accent1"/>
              </a:lnRef>
              <a:fillRef idx="0">
                <a:schemeClr val="accent1"/>
              </a:fillRef>
              <a:effectRef idx="0">
                <a:schemeClr val="accent1"/>
              </a:effectRef>
              <a:fontRef idx="minor">
                <a:schemeClr val="tx1"/>
              </a:fontRef>
            </p:style>
          </p:cxnSp>
          <p:cxnSp>
            <p:nvCxnSpPr>
              <p:cNvPr id="127" name="Conector recto 126"/>
              <p:cNvCxnSpPr/>
              <p:nvPr/>
            </p:nvCxnSpPr>
            <p:spPr>
              <a:xfrm>
                <a:off x="7250492" y="764575"/>
                <a:ext cx="1559709" cy="0"/>
              </a:xfrm>
              <a:prstGeom prst="line">
                <a:avLst/>
              </a:prstGeom>
              <a:ln w="57150">
                <a:solidFill>
                  <a:srgbClr val="41719C"/>
                </a:solidFill>
              </a:ln>
            </p:spPr>
            <p:style>
              <a:lnRef idx="1">
                <a:schemeClr val="accent1"/>
              </a:lnRef>
              <a:fillRef idx="0">
                <a:schemeClr val="accent1"/>
              </a:fillRef>
              <a:effectRef idx="0">
                <a:schemeClr val="accent1"/>
              </a:effectRef>
              <a:fontRef idx="minor">
                <a:schemeClr val="tx1"/>
              </a:fontRef>
            </p:style>
          </p:cxnSp>
          <p:cxnSp>
            <p:nvCxnSpPr>
              <p:cNvPr id="128" name="Conector recto 127"/>
              <p:cNvCxnSpPr/>
              <p:nvPr/>
            </p:nvCxnSpPr>
            <p:spPr>
              <a:xfrm>
                <a:off x="7280269" y="883910"/>
                <a:ext cx="1559709" cy="0"/>
              </a:xfrm>
              <a:prstGeom prst="line">
                <a:avLst/>
              </a:prstGeom>
              <a:ln w="57150">
                <a:solidFill>
                  <a:srgbClr val="41719C"/>
                </a:solidFill>
              </a:ln>
            </p:spPr>
            <p:style>
              <a:lnRef idx="1">
                <a:schemeClr val="accent1"/>
              </a:lnRef>
              <a:fillRef idx="0">
                <a:schemeClr val="accent1"/>
              </a:fillRef>
              <a:effectRef idx="0">
                <a:schemeClr val="accent1"/>
              </a:effectRef>
              <a:fontRef idx="minor">
                <a:schemeClr val="tx1"/>
              </a:fontRef>
            </p:style>
          </p:cxnSp>
        </p:grpSp>
        <p:grpSp>
          <p:nvGrpSpPr>
            <p:cNvPr id="6169" name="Grupo 128"/>
            <p:cNvGrpSpPr>
              <a:grpSpLocks/>
            </p:cNvGrpSpPr>
            <p:nvPr/>
          </p:nvGrpSpPr>
          <p:grpSpPr bwMode="auto">
            <a:xfrm>
              <a:off x="7170738" y="1303338"/>
              <a:ext cx="2462212" cy="241300"/>
              <a:chOff x="7247411" y="642059"/>
              <a:chExt cx="1592567" cy="241851"/>
            </a:xfrm>
          </p:grpSpPr>
          <p:cxnSp>
            <p:nvCxnSpPr>
              <p:cNvPr id="130" name="Conector recto 129"/>
              <p:cNvCxnSpPr/>
              <p:nvPr/>
            </p:nvCxnSpPr>
            <p:spPr>
              <a:xfrm>
                <a:off x="7247411" y="642059"/>
                <a:ext cx="1559709"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31" name="Conector recto 130"/>
              <p:cNvCxnSpPr/>
              <p:nvPr/>
            </p:nvCxnSpPr>
            <p:spPr>
              <a:xfrm>
                <a:off x="7250491" y="764575"/>
                <a:ext cx="1559710"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32" name="Conector recto 131"/>
              <p:cNvCxnSpPr/>
              <p:nvPr/>
            </p:nvCxnSpPr>
            <p:spPr>
              <a:xfrm>
                <a:off x="7280269" y="883910"/>
                <a:ext cx="1559709"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grpSp>
        <p:grpSp>
          <p:nvGrpSpPr>
            <p:cNvPr id="6170" name="Grupo 145"/>
            <p:cNvGrpSpPr>
              <a:grpSpLocks/>
            </p:cNvGrpSpPr>
            <p:nvPr/>
          </p:nvGrpSpPr>
          <p:grpSpPr bwMode="auto">
            <a:xfrm>
              <a:off x="9607550" y="536575"/>
              <a:ext cx="1654175" cy="766763"/>
              <a:chOff x="9608046" y="536674"/>
              <a:chExt cx="1652989" cy="766529"/>
            </a:xfrm>
          </p:grpSpPr>
          <p:cxnSp>
            <p:nvCxnSpPr>
              <p:cNvPr id="134" name="Conector recto 133"/>
              <p:cNvCxnSpPr/>
              <p:nvPr/>
            </p:nvCxnSpPr>
            <p:spPr>
              <a:xfrm flipV="1">
                <a:off x="9608046" y="536674"/>
                <a:ext cx="1652989" cy="115853"/>
              </a:xfrm>
              <a:prstGeom prst="line">
                <a:avLst/>
              </a:prstGeom>
              <a:ln>
                <a:solidFill>
                  <a:srgbClr val="C55A11"/>
                </a:solidFill>
              </a:ln>
            </p:spPr>
            <p:style>
              <a:lnRef idx="1">
                <a:schemeClr val="accent1"/>
              </a:lnRef>
              <a:fillRef idx="0">
                <a:schemeClr val="accent1"/>
              </a:fillRef>
              <a:effectRef idx="0">
                <a:schemeClr val="accent1"/>
              </a:effectRef>
              <a:fontRef idx="minor">
                <a:schemeClr val="tx1"/>
              </a:fontRef>
            </p:style>
          </p:cxnSp>
          <p:cxnSp>
            <p:nvCxnSpPr>
              <p:cNvPr id="136" name="Conector recto 135"/>
              <p:cNvCxnSpPr/>
              <p:nvPr/>
            </p:nvCxnSpPr>
            <p:spPr>
              <a:xfrm>
                <a:off x="9684191" y="671571"/>
                <a:ext cx="1576844" cy="525302"/>
              </a:xfrm>
              <a:prstGeom prst="line">
                <a:avLst/>
              </a:prstGeom>
              <a:ln>
                <a:solidFill>
                  <a:srgbClr val="C55A11"/>
                </a:solidFill>
              </a:ln>
            </p:spPr>
            <p:style>
              <a:lnRef idx="1">
                <a:schemeClr val="accent1"/>
              </a:lnRef>
              <a:fillRef idx="0">
                <a:schemeClr val="accent1"/>
              </a:fillRef>
              <a:effectRef idx="0">
                <a:schemeClr val="accent1"/>
              </a:effectRef>
              <a:fontRef idx="minor">
                <a:schemeClr val="tx1"/>
              </a:fontRef>
            </p:style>
          </p:cxnSp>
          <p:cxnSp>
            <p:nvCxnSpPr>
              <p:cNvPr id="139" name="Conector recto 138"/>
              <p:cNvCxnSpPr/>
              <p:nvPr/>
            </p:nvCxnSpPr>
            <p:spPr>
              <a:xfrm>
                <a:off x="9711160" y="903275"/>
                <a:ext cx="1272262" cy="399928"/>
              </a:xfrm>
              <a:prstGeom prst="line">
                <a:avLst/>
              </a:prstGeom>
              <a:ln>
                <a:solidFill>
                  <a:srgbClr val="C55A11"/>
                </a:solidFill>
              </a:ln>
            </p:spPr>
            <p:style>
              <a:lnRef idx="1">
                <a:schemeClr val="accent1"/>
              </a:lnRef>
              <a:fillRef idx="0">
                <a:schemeClr val="accent1"/>
              </a:fillRef>
              <a:effectRef idx="0">
                <a:schemeClr val="accent1"/>
              </a:effectRef>
              <a:fontRef idx="minor">
                <a:schemeClr val="tx1"/>
              </a:fontRef>
            </p:style>
          </p:cxnSp>
          <p:cxnSp>
            <p:nvCxnSpPr>
              <p:cNvPr id="141" name="Conector recto 140"/>
              <p:cNvCxnSpPr/>
              <p:nvPr/>
            </p:nvCxnSpPr>
            <p:spPr>
              <a:xfrm flipV="1">
                <a:off x="9658810" y="722355"/>
                <a:ext cx="1473731" cy="52371"/>
              </a:xfrm>
              <a:prstGeom prst="line">
                <a:avLst/>
              </a:prstGeom>
              <a:ln>
                <a:solidFill>
                  <a:srgbClr val="C55A11"/>
                </a:solidFill>
              </a:ln>
            </p:spPr>
            <p:style>
              <a:lnRef idx="1">
                <a:schemeClr val="accent1"/>
              </a:lnRef>
              <a:fillRef idx="0">
                <a:schemeClr val="accent1"/>
              </a:fillRef>
              <a:effectRef idx="0">
                <a:schemeClr val="accent1"/>
              </a:effectRef>
              <a:fontRef idx="minor">
                <a:schemeClr val="tx1"/>
              </a:fontRef>
            </p:style>
          </p:cxnSp>
          <p:cxnSp>
            <p:nvCxnSpPr>
              <p:cNvPr id="143" name="Conector recto 142"/>
              <p:cNvCxnSpPr/>
              <p:nvPr/>
            </p:nvCxnSpPr>
            <p:spPr>
              <a:xfrm>
                <a:off x="9658810" y="888991"/>
                <a:ext cx="1473731" cy="79351"/>
              </a:xfrm>
              <a:prstGeom prst="line">
                <a:avLst/>
              </a:prstGeom>
              <a:ln>
                <a:solidFill>
                  <a:srgbClr val="C55A11"/>
                </a:solidFill>
              </a:ln>
            </p:spPr>
            <p:style>
              <a:lnRef idx="1">
                <a:schemeClr val="accent1"/>
              </a:lnRef>
              <a:fillRef idx="0">
                <a:schemeClr val="accent1"/>
              </a:fillRef>
              <a:effectRef idx="0">
                <a:schemeClr val="accent1"/>
              </a:effectRef>
              <a:fontRef idx="minor">
                <a:schemeClr val="tx1"/>
              </a:fontRef>
            </p:style>
          </p:cxnSp>
        </p:grpSp>
        <p:grpSp>
          <p:nvGrpSpPr>
            <p:cNvPr id="6171" name="Grupo 146"/>
            <p:cNvGrpSpPr>
              <a:grpSpLocks/>
            </p:cNvGrpSpPr>
            <p:nvPr/>
          </p:nvGrpSpPr>
          <p:grpSpPr bwMode="auto">
            <a:xfrm>
              <a:off x="9440863" y="1166813"/>
              <a:ext cx="1654175" cy="766762"/>
              <a:chOff x="9608046" y="536674"/>
              <a:chExt cx="1652989" cy="766529"/>
            </a:xfrm>
          </p:grpSpPr>
          <p:cxnSp>
            <p:nvCxnSpPr>
              <p:cNvPr id="148" name="Conector recto 147"/>
              <p:cNvCxnSpPr/>
              <p:nvPr/>
            </p:nvCxnSpPr>
            <p:spPr>
              <a:xfrm flipV="1">
                <a:off x="9608046" y="536674"/>
                <a:ext cx="1652989" cy="115852"/>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9" name="Conector recto 148"/>
              <p:cNvCxnSpPr/>
              <p:nvPr/>
            </p:nvCxnSpPr>
            <p:spPr>
              <a:xfrm>
                <a:off x="9684191" y="671570"/>
                <a:ext cx="1576844" cy="52530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50" name="Conector recto 149"/>
              <p:cNvCxnSpPr/>
              <p:nvPr/>
            </p:nvCxnSpPr>
            <p:spPr>
              <a:xfrm>
                <a:off x="9711159" y="903275"/>
                <a:ext cx="1272262" cy="39992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51" name="Conector recto 150"/>
              <p:cNvCxnSpPr/>
              <p:nvPr/>
            </p:nvCxnSpPr>
            <p:spPr>
              <a:xfrm flipV="1">
                <a:off x="9658810" y="722355"/>
                <a:ext cx="1473730" cy="52372"/>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52" name="Conector recto 151"/>
              <p:cNvCxnSpPr/>
              <p:nvPr/>
            </p:nvCxnSpPr>
            <p:spPr>
              <a:xfrm>
                <a:off x="9658810" y="888992"/>
                <a:ext cx="1473730" cy="7935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grpSp>
        <p:grpSp>
          <p:nvGrpSpPr>
            <p:cNvPr id="6172" name="Grupo 152"/>
            <p:cNvGrpSpPr>
              <a:grpSpLocks/>
            </p:cNvGrpSpPr>
            <p:nvPr/>
          </p:nvGrpSpPr>
          <p:grpSpPr bwMode="auto">
            <a:xfrm>
              <a:off x="9444038" y="1676400"/>
              <a:ext cx="1652587" cy="766763"/>
              <a:chOff x="9608046" y="536674"/>
              <a:chExt cx="1652989" cy="766529"/>
            </a:xfrm>
          </p:grpSpPr>
          <p:cxnSp>
            <p:nvCxnSpPr>
              <p:cNvPr id="154" name="Conector recto 153"/>
              <p:cNvCxnSpPr/>
              <p:nvPr/>
            </p:nvCxnSpPr>
            <p:spPr>
              <a:xfrm flipV="1">
                <a:off x="9608046" y="536674"/>
                <a:ext cx="1652989" cy="115853"/>
              </a:xfrm>
              <a:prstGeom prst="line">
                <a:avLst/>
              </a:prstGeom>
              <a:ln>
                <a:solidFill>
                  <a:srgbClr val="DA04B1"/>
                </a:solidFill>
              </a:ln>
            </p:spPr>
            <p:style>
              <a:lnRef idx="1">
                <a:schemeClr val="accent1"/>
              </a:lnRef>
              <a:fillRef idx="0">
                <a:schemeClr val="accent1"/>
              </a:fillRef>
              <a:effectRef idx="0">
                <a:schemeClr val="accent1"/>
              </a:effectRef>
              <a:fontRef idx="minor">
                <a:schemeClr val="tx1"/>
              </a:fontRef>
            </p:style>
          </p:cxnSp>
          <p:cxnSp>
            <p:nvCxnSpPr>
              <p:cNvPr id="155" name="Conector recto 154"/>
              <p:cNvCxnSpPr/>
              <p:nvPr/>
            </p:nvCxnSpPr>
            <p:spPr>
              <a:xfrm>
                <a:off x="9684265" y="671571"/>
                <a:ext cx="1576770" cy="525302"/>
              </a:xfrm>
              <a:prstGeom prst="line">
                <a:avLst/>
              </a:prstGeom>
              <a:ln>
                <a:solidFill>
                  <a:srgbClr val="DA04B1"/>
                </a:solidFill>
              </a:ln>
            </p:spPr>
            <p:style>
              <a:lnRef idx="1">
                <a:schemeClr val="accent1"/>
              </a:lnRef>
              <a:fillRef idx="0">
                <a:schemeClr val="accent1"/>
              </a:fillRef>
              <a:effectRef idx="0">
                <a:schemeClr val="accent1"/>
              </a:effectRef>
              <a:fontRef idx="minor">
                <a:schemeClr val="tx1"/>
              </a:fontRef>
            </p:style>
          </p:cxnSp>
          <p:cxnSp>
            <p:nvCxnSpPr>
              <p:cNvPr id="156" name="Conector recto 155"/>
              <p:cNvCxnSpPr/>
              <p:nvPr/>
            </p:nvCxnSpPr>
            <p:spPr>
              <a:xfrm>
                <a:off x="9711258" y="903275"/>
                <a:ext cx="1271897" cy="399928"/>
              </a:xfrm>
              <a:prstGeom prst="line">
                <a:avLst/>
              </a:prstGeom>
              <a:ln>
                <a:solidFill>
                  <a:srgbClr val="DA04B1"/>
                </a:solidFill>
              </a:ln>
            </p:spPr>
            <p:style>
              <a:lnRef idx="1">
                <a:schemeClr val="accent1"/>
              </a:lnRef>
              <a:fillRef idx="0">
                <a:schemeClr val="accent1"/>
              </a:fillRef>
              <a:effectRef idx="0">
                <a:schemeClr val="accent1"/>
              </a:effectRef>
              <a:fontRef idx="minor">
                <a:schemeClr val="tx1"/>
              </a:fontRef>
            </p:style>
          </p:cxnSp>
          <p:cxnSp>
            <p:nvCxnSpPr>
              <p:cNvPr id="157" name="Conector recto 156"/>
              <p:cNvCxnSpPr/>
              <p:nvPr/>
            </p:nvCxnSpPr>
            <p:spPr>
              <a:xfrm flipV="1">
                <a:off x="9658858" y="722355"/>
                <a:ext cx="1473558" cy="52371"/>
              </a:xfrm>
              <a:prstGeom prst="line">
                <a:avLst/>
              </a:prstGeom>
              <a:ln>
                <a:solidFill>
                  <a:srgbClr val="DA04B1"/>
                </a:solidFill>
              </a:ln>
            </p:spPr>
            <p:style>
              <a:lnRef idx="1">
                <a:schemeClr val="accent1"/>
              </a:lnRef>
              <a:fillRef idx="0">
                <a:schemeClr val="accent1"/>
              </a:fillRef>
              <a:effectRef idx="0">
                <a:schemeClr val="accent1"/>
              </a:effectRef>
              <a:fontRef idx="minor">
                <a:schemeClr val="tx1"/>
              </a:fontRef>
            </p:style>
          </p:cxnSp>
          <p:cxnSp>
            <p:nvCxnSpPr>
              <p:cNvPr id="158" name="Conector recto 157"/>
              <p:cNvCxnSpPr/>
              <p:nvPr/>
            </p:nvCxnSpPr>
            <p:spPr>
              <a:xfrm>
                <a:off x="9658858" y="888991"/>
                <a:ext cx="1473558" cy="79351"/>
              </a:xfrm>
              <a:prstGeom prst="line">
                <a:avLst/>
              </a:prstGeom>
              <a:ln>
                <a:solidFill>
                  <a:srgbClr val="DA04B1"/>
                </a:solidFill>
              </a:ln>
            </p:spPr>
            <p:style>
              <a:lnRef idx="1">
                <a:schemeClr val="accent1"/>
              </a:lnRef>
              <a:fillRef idx="0">
                <a:schemeClr val="accent1"/>
              </a:fillRef>
              <a:effectRef idx="0">
                <a:schemeClr val="accent1"/>
              </a:effectRef>
              <a:fontRef idx="minor">
                <a:schemeClr val="tx1"/>
              </a:fontRef>
            </p:style>
          </p:cxnSp>
        </p:grpSp>
        <p:grpSp>
          <p:nvGrpSpPr>
            <p:cNvPr id="6173" name="Grupo 158"/>
            <p:cNvGrpSpPr>
              <a:grpSpLocks/>
            </p:cNvGrpSpPr>
            <p:nvPr/>
          </p:nvGrpSpPr>
          <p:grpSpPr bwMode="auto">
            <a:xfrm>
              <a:off x="9493250" y="5997575"/>
              <a:ext cx="1652588" cy="766763"/>
              <a:chOff x="9608046" y="536674"/>
              <a:chExt cx="1652989" cy="766529"/>
            </a:xfrm>
          </p:grpSpPr>
          <p:cxnSp>
            <p:nvCxnSpPr>
              <p:cNvPr id="160" name="Conector recto 159"/>
              <p:cNvCxnSpPr/>
              <p:nvPr/>
            </p:nvCxnSpPr>
            <p:spPr>
              <a:xfrm flipV="1">
                <a:off x="9608046" y="536674"/>
                <a:ext cx="1652989" cy="115853"/>
              </a:xfrm>
              <a:prstGeom prst="line">
                <a:avLst/>
              </a:prstGeom>
              <a:ln>
                <a:solidFill>
                  <a:srgbClr val="33CCCC"/>
                </a:solidFill>
              </a:ln>
            </p:spPr>
            <p:style>
              <a:lnRef idx="1">
                <a:schemeClr val="accent1"/>
              </a:lnRef>
              <a:fillRef idx="0">
                <a:schemeClr val="accent1"/>
              </a:fillRef>
              <a:effectRef idx="0">
                <a:schemeClr val="accent1"/>
              </a:effectRef>
              <a:fontRef idx="minor">
                <a:schemeClr val="tx1"/>
              </a:fontRef>
            </p:style>
          </p:cxnSp>
          <p:cxnSp>
            <p:nvCxnSpPr>
              <p:cNvPr id="161" name="Conector recto 160"/>
              <p:cNvCxnSpPr/>
              <p:nvPr/>
            </p:nvCxnSpPr>
            <p:spPr>
              <a:xfrm>
                <a:off x="9684264" y="671571"/>
                <a:ext cx="1576771" cy="525302"/>
              </a:xfrm>
              <a:prstGeom prst="line">
                <a:avLst/>
              </a:prstGeom>
              <a:ln>
                <a:solidFill>
                  <a:srgbClr val="33CCCC"/>
                </a:solidFill>
              </a:ln>
            </p:spPr>
            <p:style>
              <a:lnRef idx="1">
                <a:schemeClr val="accent1"/>
              </a:lnRef>
              <a:fillRef idx="0">
                <a:schemeClr val="accent1"/>
              </a:fillRef>
              <a:effectRef idx="0">
                <a:schemeClr val="accent1"/>
              </a:effectRef>
              <a:fontRef idx="minor">
                <a:schemeClr val="tx1"/>
              </a:fontRef>
            </p:style>
          </p:cxnSp>
          <p:cxnSp>
            <p:nvCxnSpPr>
              <p:cNvPr id="162" name="Conector recto 161"/>
              <p:cNvCxnSpPr/>
              <p:nvPr/>
            </p:nvCxnSpPr>
            <p:spPr>
              <a:xfrm>
                <a:off x="9711259" y="903275"/>
                <a:ext cx="1271896" cy="399928"/>
              </a:xfrm>
              <a:prstGeom prst="line">
                <a:avLst/>
              </a:prstGeom>
              <a:ln>
                <a:solidFill>
                  <a:srgbClr val="33CCCC"/>
                </a:solidFill>
              </a:ln>
            </p:spPr>
            <p:style>
              <a:lnRef idx="1">
                <a:schemeClr val="accent1"/>
              </a:lnRef>
              <a:fillRef idx="0">
                <a:schemeClr val="accent1"/>
              </a:fillRef>
              <a:effectRef idx="0">
                <a:schemeClr val="accent1"/>
              </a:effectRef>
              <a:fontRef idx="minor">
                <a:schemeClr val="tx1"/>
              </a:fontRef>
            </p:style>
          </p:cxnSp>
          <p:cxnSp>
            <p:nvCxnSpPr>
              <p:cNvPr id="163" name="Conector recto 162"/>
              <p:cNvCxnSpPr/>
              <p:nvPr/>
            </p:nvCxnSpPr>
            <p:spPr>
              <a:xfrm flipV="1">
                <a:off x="9658858" y="722355"/>
                <a:ext cx="1473557" cy="52371"/>
              </a:xfrm>
              <a:prstGeom prst="line">
                <a:avLst/>
              </a:prstGeom>
              <a:ln>
                <a:solidFill>
                  <a:srgbClr val="33CCCC"/>
                </a:solidFill>
              </a:ln>
            </p:spPr>
            <p:style>
              <a:lnRef idx="1">
                <a:schemeClr val="accent1"/>
              </a:lnRef>
              <a:fillRef idx="0">
                <a:schemeClr val="accent1"/>
              </a:fillRef>
              <a:effectRef idx="0">
                <a:schemeClr val="accent1"/>
              </a:effectRef>
              <a:fontRef idx="minor">
                <a:schemeClr val="tx1"/>
              </a:fontRef>
            </p:style>
          </p:cxnSp>
          <p:cxnSp>
            <p:nvCxnSpPr>
              <p:cNvPr id="164" name="Conector recto 163"/>
              <p:cNvCxnSpPr/>
              <p:nvPr/>
            </p:nvCxnSpPr>
            <p:spPr>
              <a:xfrm>
                <a:off x="9658858" y="888991"/>
                <a:ext cx="1473557" cy="79351"/>
              </a:xfrm>
              <a:prstGeom prst="line">
                <a:avLst/>
              </a:prstGeom>
              <a:ln>
                <a:solidFill>
                  <a:srgbClr val="33CCCC"/>
                </a:solidFill>
              </a:ln>
            </p:spPr>
            <p:style>
              <a:lnRef idx="1">
                <a:schemeClr val="accent1"/>
              </a:lnRef>
              <a:fillRef idx="0">
                <a:schemeClr val="accent1"/>
              </a:fillRef>
              <a:effectRef idx="0">
                <a:schemeClr val="accent1"/>
              </a:effectRef>
              <a:fontRef idx="minor">
                <a:schemeClr val="tx1"/>
              </a:fontRef>
            </p:style>
          </p:cxnSp>
        </p:grpSp>
        <p:grpSp>
          <p:nvGrpSpPr>
            <p:cNvPr id="6174" name="Grupo 164"/>
            <p:cNvGrpSpPr>
              <a:grpSpLocks/>
            </p:cNvGrpSpPr>
            <p:nvPr/>
          </p:nvGrpSpPr>
          <p:grpSpPr bwMode="auto">
            <a:xfrm>
              <a:off x="9563100" y="5545138"/>
              <a:ext cx="1652588" cy="766762"/>
              <a:chOff x="9608046" y="536674"/>
              <a:chExt cx="1652989" cy="766529"/>
            </a:xfrm>
          </p:grpSpPr>
          <p:cxnSp>
            <p:nvCxnSpPr>
              <p:cNvPr id="166" name="Conector recto 165"/>
              <p:cNvCxnSpPr/>
              <p:nvPr/>
            </p:nvCxnSpPr>
            <p:spPr>
              <a:xfrm flipV="1">
                <a:off x="9608046" y="536674"/>
                <a:ext cx="1652989" cy="115852"/>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cxnSp>
            <p:nvCxnSpPr>
              <p:cNvPr id="167" name="Conector recto 166"/>
              <p:cNvCxnSpPr/>
              <p:nvPr/>
            </p:nvCxnSpPr>
            <p:spPr>
              <a:xfrm>
                <a:off x="9684264" y="671570"/>
                <a:ext cx="1576771" cy="525303"/>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cxnSp>
            <p:nvCxnSpPr>
              <p:cNvPr id="168" name="Conector recto 167"/>
              <p:cNvCxnSpPr/>
              <p:nvPr/>
            </p:nvCxnSpPr>
            <p:spPr>
              <a:xfrm>
                <a:off x="9711259" y="903275"/>
                <a:ext cx="1271896" cy="399928"/>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cxnSp>
            <p:nvCxnSpPr>
              <p:cNvPr id="169" name="Conector recto 168"/>
              <p:cNvCxnSpPr/>
              <p:nvPr/>
            </p:nvCxnSpPr>
            <p:spPr>
              <a:xfrm flipV="1">
                <a:off x="9658858" y="722355"/>
                <a:ext cx="1473557" cy="52372"/>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cxnSp>
            <p:nvCxnSpPr>
              <p:cNvPr id="170" name="Conector recto 169"/>
              <p:cNvCxnSpPr/>
              <p:nvPr/>
            </p:nvCxnSpPr>
            <p:spPr>
              <a:xfrm>
                <a:off x="9658858" y="888992"/>
                <a:ext cx="1473557" cy="79351"/>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grpSp>
        <p:grpSp>
          <p:nvGrpSpPr>
            <p:cNvPr id="6175" name="Grupo 170"/>
            <p:cNvGrpSpPr>
              <a:grpSpLocks/>
            </p:cNvGrpSpPr>
            <p:nvPr/>
          </p:nvGrpSpPr>
          <p:grpSpPr bwMode="auto">
            <a:xfrm>
              <a:off x="9532938" y="5035550"/>
              <a:ext cx="1652587" cy="766763"/>
              <a:chOff x="9608046" y="536674"/>
              <a:chExt cx="1652989" cy="766529"/>
            </a:xfrm>
          </p:grpSpPr>
          <p:cxnSp>
            <p:nvCxnSpPr>
              <p:cNvPr id="172" name="Conector recto 171"/>
              <p:cNvCxnSpPr/>
              <p:nvPr/>
            </p:nvCxnSpPr>
            <p:spPr>
              <a:xfrm flipV="1">
                <a:off x="9608046" y="536674"/>
                <a:ext cx="1652989" cy="1158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3" name="Conector recto 172"/>
              <p:cNvCxnSpPr/>
              <p:nvPr/>
            </p:nvCxnSpPr>
            <p:spPr>
              <a:xfrm>
                <a:off x="9684265" y="671571"/>
                <a:ext cx="1576770" cy="52530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4" name="Conector recto 173"/>
              <p:cNvCxnSpPr/>
              <p:nvPr/>
            </p:nvCxnSpPr>
            <p:spPr>
              <a:xfrm>
                <a:off x="9711258" y="903275"/>
                <a:ext cx="1271897" cy="39992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5" name="Conector recto 174"/>
              <p:cNvCxnSpPr/>
              <p:nvPr/>
            </p:nvCxnSpPr>
            <p:spPr>
              <a:xfrm flipV="1">
                <a:off x="9658858" y="722355"/>
                <a:ext cx="1473558" cy="5237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6" name="Conector recto 175"/>
              <p:cNvCxnSpPr/>
              <p:nvPr/>
            </p:nvCxnSpPr>
            <p:spPr>
              <a:xfrm>
                <a:off x="9658858" y="888991"/>
                <a:ext cx="1473558" cy="7935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6176" name="Grupo 176"/>
            <p:cNvGrpSpPr>
              <a:grpSpLocks/>
            </p:cNvGrpSpPr>
            <p:nvPr/>
          </p:nvGrpSpPr>
          <p:grpSpPr bwMode="auto">
            <a:xfrm>
              <a:off x="9472613" y="4468813"/>
              <a:ext cx="1652587" cy="766762"/>
              <a:chOff x="9608046" y="536674"/>
              <a:chExt cx="1652989" cy="766529"/>
            </a:xfrm>
          </p:grpSpPr>
          <p:cxnSp>
            <p:nvCxnSpPr>
              <p:cNvPr id="178" name="Conector recto 177"/>
              <p:cNvCxnSpPr/>
              <p:nvPr/>
            </p:nvCxnSpPr>
            <p:spPr>
              <a:xfrm flipV="1">
                <a:off x="9608046" y="536674"/>
                <a:ext cx="1652989" cy="115852"/>
              </a:xfrm>
              <a:prstGeom prst="line">
                <a:avLst/>
              </a:prstGeom>
              <a:ln>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179" name="Conector recto 178"/>
              <p:cNvCxnSpPr/>
              <p:nvPr/>
            </p:nvCxnSpPr>
            <p:spPr>
              <a:xfrm>
                <a:off x="9684265" y="671570"/>
                <a:ext cx="1576770" cy="525303"/>
              </a:xfrm>
              <a:prstGeom prst="line">
                <a:avLst/>
              </a:prstGeom>
              <a:ln>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180" name="Conector recto 179"/>
              <p:cNvCxnSpPr/>
              <p:nvPr/>
            </p:nvCxnSpPr>
            <p:spPr>
              <a:xfrm>
                <a:off x="9711258" y="903275"/>
                <a:ext cx="1271897" cy="399928"/>
              </a:xfrm>
              <a:prstGeom prst="line">
                <a:avLst/>
              </a:prstGeom>
              <a:ln>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181" name="Conector recto 180"/>
              <p:cNvCxnSpPr/>
              <p:nvPr/>
            </p:nvCxnSpPr>
            <p:spPr>
              <a:xfrm flipV="1">
                <a:off x="9658858" y="722355"/>
                <a:ext cx="1473558" cy="52372"/>
              </a:xfrm>
              <a:prstGeom prst="line">
                <a:avLst/>
              </a:prstGeom>
              <a:ln>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182" name="Conector recto 181"/>
              <p:cNvCxnSpPr/>
              <p:nvPr/>
            </p:nvCxnSpPr>
            <p:spPr>
              <a:xfrm>
                <a:off x="9658858" y="888992"/>
                <a:ext cx="1473558" cy="79351"/>
              </a:xfrm>
              <a:prstGeom prst="line">
                <a:avLst/>
              </a:prstGeom>
              <a:ln>
                <a:solidFill>
                  <a:srgbClr val="BF9000"/>
                </a:solidFill>
              </a:ln>
            </p:spPr>
            <p:style>
              <a:lnRef idx="1">
                <a:schemeClr val="accent1"/>
              </a:lnRef>
              <a:fillRef idx="0">
                <a:schemeClr val="accent1"/>
              </a:fillRef>
              <a:effectRef idx="0">
                <a:schemeClr val="accent1"/>
              </a:effectRef>
              <a:fontRef idx="minor">
                <a:schemeClr val="tx1"/>
              </a:fontRef>
            </p:style>
          </p:cxnSp>
        </p:grpSp>
        <p:grpSp>
          <p:nvGrpSpPr>
            <p:cNvPr id="6177" name="Grupo 182"/>
            <p:cNvGrpSpPr>
              <a:grpSpLocks/>
            </p:cNvGrpSpPr>
            <p:nvPr/>
          </p:nvGrpSpPr>
          <p:grpSpPr bwMode="auto">
            <a:xfrm>
              <a:off x="9378950" y="3875088"/>
              <a:ext cx="1652588" cy="766762"/>
              <a:chOff x="9608046" y="536674"/>
              <a:chExt cx="1652989" cy="766529"/>
            </a:xfrm>
          </p:grpSpPr>
          <p:cxnSp>
            <p:nvCxnSpPr>
              <p:cNvPr id="184" name="Conector recto 183"/>
              <p:cNvCxnSpPr/>
              <p:nvPr/>
            </p:nvCxnSpPr>
            <p:spPr>
              <a:xfrm flipV="1">
                <a:off x="9608046" y="536674"/>
                <a:ext cx="1652989" cy="115852"/>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85" name="Conector recto 184"/>
              <p:cNvCxnSpPr/>
              <p:nvPr/>
            </p:nvCxnSpPr>
            <p:spPr>
              <a:xfrm>
                <a:off x="9684264" y="671570"/>
                <a:ext cx="1576771" cy="525303"/>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86" name="Conector recto 185"/>
              <p:cNvCxnSpPr/>
              <p:nvPr/>
            </p:nvCxnSpPr>
            <p:spPr>
              <a:xfrm>
                <a:off x="9711259" y="903275"/>
                <a:ext cx="1271896" cy="399928"/>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87" name="Conector recto 186"/>
              <p:cNvCxnSpPr/>
              <p:nvPr/>
            </p:nvCxnSpPr>
            <p:spPr>
              <a:xfrm flipV="1">
                <a:off x="9658858" y="722355"/>
                <a:ext cx="1473557" cy="52372"/>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88" name="Conector recto 187"/>
              <p:cNvCxnSpPr/>
              <p:nvPr/>
            </p:nvCxnSpPr>
            <p:spPr>
              <a:xfrm>
                <a:off x="9658858" y="888992"/>
                <a:ext cx="1473557" cy="79351"/>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grpSp>
        <p:grpSp>
          <p:nvGrpSpPr>
            <p:cNvPr id="6178" name="Grupo 188"/>
            <p:cNvGrpSpPr>
              <a:grpSpLocks/>
            </p:cNvGrpSpPr>
            <p:nvPr/>
          </p:nvGrpSpPr>
          <p:grpSpPr bwMode="auto">
            <a:xfrm>
              <a:off x="9494838" y="3317875"/>
              <a:ext cx="1652587" cy="765175"/>
              <a:chOff x="9608046" y="536674"/>
              <a:chExt cx="1652989" cy="766529"/>
            </a:xfrm>
          </p:grpSpPr>
          <p:cxnSp>
            <p:nvCxnSpPr>
              <p:cNvPr id="190" name="Conector recto 189"/>
              <p:cNvCxnSpPr/>
              <p:nvPr/>
            </p:nvCxnSpPr>
            <p:spPr>
              <a:xfrm flipV="1">
                <a:off x="9608046" y="536674"/>
                <a:ext cx="1652989" cy="116093"/>
              </a:xfrm>
              <a:prstGeom prst="line">
                <a:avLst/>
              </a:prstGeom>
              <a:ln>
                <a:solidFill>
                  <a:srgbClr val="773AA4"/>
                </a:solidFill>
              </a:ln>
            </p:spPr>
            <p:style>
              <a:lnRef idx="1">
                <a:schemeClr val="accent1"/>
              </a:lnRef>
              <a:fillRef idx="0">
                <a:schemeClr val="accent1"/>
              </a:fillRef>
              <a:effectRef idx="0">
                <a:schemeClr val="accent1"/>
              </a:effectRef>
              <a:fontRef idx="minor">
                <a:schemeClr val="tx1"/>
              </a:fontRef>
            </p:style>
          </p:cxnSp>
          <p:cxnSp>
            <p:nvCxnSpPr>
              <p:cNvPr id="191" name="Conector recto 190"/>
              <p:cNvCxnSpPr/>
              <p:nvPr/>
            </p:nvCxnSpPr>
            <p:spPr>
              <a:xfrm>
                <a:off x="9684265" y="671851"/>
                <a:ext cx="1576770" cy="524802"/>
              </a:xfrm>
              <a:prstGeom prst="line">
                <a:avLst/>
              </a:prstGeom>
              <a:ln>
                <a:solidFill>
                  <a:srgbClr val="773AA4"/>
                </a:solidFill>
              </a:ln>
            </p:spPr>
            <p:style>
              <a:lnRef idx="1">
                <a:schemeClr val="accent1"/>
              </a:lnRef>
              <a:fillRef idx="0">
                <a:schemeClr val="accent1"/>
              </a:fillRef>
              <a:effectRef idx="0">
                <a:schemeClr val="accent1"/>
              </a:effectRef>
              <a:fontRef idx="minor">
                <a:schemeClr val="tx1"/>
              </a:fontRef>
            </p:style>
          </p:cxnSp>
          <p:cxnSp>
            <p:nvCxnSpPr>
              <p:cNvPr id="192" name="Conector recto 191"/>
              <p:cNvCxnSpPr/>
              <p:nvPr/>
            </p:nvCxnSpPr>
            <p:spPr>
              <a:xfrm>
                <a:off x="9711258" y="902445"/>
                <a:ext cx="1271897" cy="400758"/>
              </a:xfrm>
              <a:prstGeom prst="line">
                <a:avLst/>
              </a:prstGeom>
              <a:ln>
                <a:solidFill>
                  <a:srgbClr val="773AA4"/>
                </a:solidFill>
              </a:ln>
            </p:spPr>
            <p:style>
              <a:lnRef idx="1">
                <a:schemeClr val="accent1"/>
              </a:lnRef>
              <a:fillRef idx="0">
                <a:schemeClr val="accent1"/>
              </a:fillRef>
              <a:effectRef idx="0">
                <a:schemeClr val="accent1"/>
              </a:effectRef>
              <a:fontRef idx="minor">
                <a:schemeClr val="tx1"/>
              </a:fontRef>
            </p:style>
          </p:cxnSp>
          <p:cxnSp>
            <p:nvCxnSpPr>
              <p:cNvPr id="193" name="Conector recto 192"/>
              <p:cNvCxnSpPr/>
              <p:nvPr/>
            </p:nvCxnSpPr>
            <p:spPr>
              <a:xfrm flipV="1">
                <a:off x="9658858" y="721150"/>
                <a:ext cx="1473558" cy="54071"/>
              </a:xfrm>
              <a:prstGeom prst="line">
                <a:avLst/>
              </a:prstGeom>
              <a:ln>
                <a:solidFill>
                  <a:srgbClr val="773AA4"/>
                </a:solidFill>
              </a:ln>
            </p:spPr>
            <p:style>
              <a:lnRef idx="1">
                <a:schemeClr val="accent1"/>
              </a:lnRef>
              <a:fillRef idx="0">
                <a:schemeClr val="accent1"/>
              </a:fillRef>
              <a:effectRef idx="0">
                <a:schemeClr val="accent1"/>
              </a:effectRef>
              <a:fontRef idx="minor">
                <a:schemeClr val="tx1"/>
              </a:fontRef>
            </p:style>
          </p:cxnSp>
          <p:cxnSp>
            <p:nvCxnSpPr>
              <p:cNvPr id="194" name="Conector recto 193"/>
              <p:cNvCxnSpPr/>
              <p:nvPr/>
            </p:nvCxnSpPr>
            <p:spPr>
              <a:xfrm>
                <a:off x="9658858" y="888133"/>
                <a:ext cx="1473558" cy="79515"/>
              </a:xfrm>
              <a:prstGeom prst="line">
                <a:avLst/>
              </a:prstGeom>
              <a:ln>
                <a:solidFill>
                  <a:srgbClr val="773AA4"/>
                </a:solidFill>
              </a:ln>
            </p:spPr>
            <p:style>
              <a:lnRef idx="1">
                <a:schemeClr val="accent1"/>
              </a:lnRef>
              <a:fillRef idx="0">
                <a:schemeClr val="accent1"/>
              </a:fillRef>
              <a:effectRef idx="0">
                <a:schemeClr val="accent1"/>
              </a:effectRef>
              <a:fontRef idx="minor">
                <a:schemeClr val="tx1"/>
              </a:fontRef>
            </p:style>
          </p:cxnSp>
        </p:grpSp>
        <p:grpSp>
          <p:nvGrpSpPr>
            <p:cNvPr id="6179" name="Grupo 194"/>
            <p:cNvGrpSpPr>
              <a:grpSpLocks/>
            </p:cNvGrpSpPr>
            <p:nvPr/>
          </p:nvGrpSpPr>
          <p:grpSpPr bwMode="auto">
            <a:xfrm>
              <a:off x="9512300" y="2798763"/>
              <a:ext cx="1654175" cy="766762"/>
              <a:chOff x="9608046" y="536674"/>
              <a:chExt cx="1652989" cy="766529"/>
            </a:xfrm>
          </p:grpSpPr>
          <p:cxnSp>
            <p:nvCxnSpPr>
              <p:cNvPr id="196" name="Conector recto 195"/>
              <p:cNvCxnSpPr/>
              <p:nvPr/>
            </p:nvCxnSpPr>
            <p:spPr>
              <a:xfrm flipV="1">
                <a:off x="9608046" y="536674"/>
                <a:ext cx="1652989" cy="115852"/>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7" name="Conector recto 196"/>
              <p:cNvCxnSpPr/>
              <p:nvPr/>
            </p:nvCxnSpPr>
            <p:spPr>
              <a:xfrm>
                <a:off x="9684191" y="671570"/>
                <a:ext cx="1576844" cy="525303"/>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8" name="Conector recto 197"/>
              <p:cNvCxnSpPr/>
              <p:nvPr/>
            </p:nvCxnSpPr>
            <p:spPr>
              <a:xfrm>
                <a:off x="9711160" y="903275"/>
                <a:ext cx="1272262" cy="399928"/>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9" name="Conector recto 198"/>
              <p:cNvCxnSpPr/>
              <p:nvPr/>
            </p:nvCxnSpPr>
            <p:spPr>
              <a:xfrm flipV="1">
                <a:off x="9658810" y="722355"/>
                <a:ext cx="1473731" cy="52372"/>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0" name="Conector recto 199"/>
              <p:cNvCxnSpPr/>
              <p:nvPr/>
            </p:nvCxnSpPr>
            <p:spPr>
              <a:xfrm>
                <a:off x="9658810" y="888992"/>
                <a:ext cx="1473731" cy="7935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6180" name="Grupo 200"/>
            <p:cNvGrpSpPr>
              <a:grpSpLocks/>
            </p:cNvGrpSpPr>
            <p:nvPr/>
          </p:nvGrpSpPr>
          <p:grpSpPr bwMode="auto">
            <a:xfrm>
              <a:off x="9475788" y="2220913"/>
              <a:ext cx="1652587" cy="766762"/>
              <a:chOff x="9608046" y="536674"/>
              <a:chExt cx="1652989" cy="766529"/>
            </a:xfrm>
          </p:grpSpPr>
          <p:cxnSp>
            <p:nvCxnSpPr>
              <p:cNvPr id="202" name="Conector recto 201"/>
              <p:cNvCxnSpPr/>
              <p:nvPr/>
            </p:nvCxnSpPr>
            <p:spPr>
              <a:xfrm flipV="1">
                <a:off x="9608046" y="536674"/>
                <a:ext cx="1652989" cy="115852"/>
              </a:xfrm>
              <a:prstGeom prst="line">
                <a:avLst/>
              </a:prstGeom>
              <a:ln>
                <a:solidFill>
                  <a:srgbClr val="41719C"/>
                </a:solidFill>
              </a:ln>
            </p:spPr>
            <p:style>
              <a:lnRef idx="1">
                <a:schemeClr val="accent1"/>
              </a:lnRef>
              <a:fillRef idx="0">
                <a:schemeClr val="accent1"/>
              </a:fillRef>
              <a:effectRef idx="0">
                <a:schemeClr val="accent1"/>
              </a:effectRef>
              <a:fontRef idx="minor">
                <a:schemeClr val="tx1"/>
              </a:fontRef>
            </p:style>
          </p:cxnSp>
          <p:cxnSp>
            <p:nvCxnSpPr>
              <p:cNvPr id="203" name="Conector recto 202"/>
              <p:cNvCxnSpPr/>
              <p:nvPr/>
            </p:nvCxnSpPr>
            <p:spPr>
              <a:xfrm>
                <a:off x="9684265" y="671570"/>
                <a:ext cx="1576770" cy="525303"/>
              </a:xfrm>
              <a:prstGeom prst="line">
                <a:avLst/>
              </a:prstGeom>
              <a:ln>
                <a:solidFill>
                  <a:srgbClr val="41719C"/>
                </a:solidFill>
              </a:ln>
            </p:spPr>
            <p:style>
              <a:lnRef idx="1">
                <a:schemeClr val="accent1"/>
              </a:lnRef>
              <a:fillRef idx="0">
                <a:schemeClr val="accent1"/>
              </a:fillRef>
              <a:effectRef idx="0">
                <a:schemeClr val="accent1"/>
              </a:effectRef>
              <a:fontRef idx="minor">
                <a:schemeClr val="tx1"/>
              </a:fontRef>
            </p:style>
          </p:cxnSp>
          <p:cxnSp>
            <p:nvCxnSpPr>
              <p:cNvPr id="204" name="Conector recto 203"/>
              <p:cNvCxnSpPr/>
              <p:nvPr/>
            </p:nvCxnSpPr>
            <p:spPr>
              <a:xfrm>
                <a:off x="9711258" y="903275"/>
                <a:ext cx="1271897" cy="399928"/>
              </a:xfrm>
              <a:prstGeom prst="line">
                <a:avLst/>
              </a:prstGeom>
              <a:ln>
                <a:solidFill>
                  <a:srgbClr val="41719C"/>
                </a:solidFill>
              </a:ln>
            </p:spPr>
            <p:style>
              <a:lnRef idx="1">
                <a:schemeClr val="accent1"/>
              </a:lnRef>
              <a:fillRef idx="0">
                <a:schemeClr val="accent1"/>
              </a:fillRef>
              <a:effectRef idx="0">
                <a:schemeClr val="accent1"/>
              </a:effectRef>
              <a:fontRef idx="minor">
                <a:schemeClr val="tx1"/>
              </a:fontRef>
            </p:style>
          </p:cxnSp>
          <p:cxnSp>
            <p:nvCxnSpPr>
              <p:cNvPr id="205" name="Conector recto 204"/>
              <p:cNvCxnSpPr/>
              <p:nvPr/>
            </p:nvCxnSpPr>
            <p:spPr>
              <a:xfrm flipV="1">
                <a:off x="9658858" y="722355"/>
                <a:ext cx="1473558" cy="52372"/>
              </a:xfrm>
              <a:prstGeom prst="line">
                <a:avLst/>
              </a:prstGeom>
              <a:ln>
                <a:solidFill>
                  <a:srgbClr val="41719C"/>
                </a:solidFill>
              </a:ln>
            </p:spPr>
            <p:style>
              <a:lnRef idx="1">
                <a:schemeClr val="accent1"/>
              </a:lnRef>
              <a:fillRef idx="0">
                <a:schemeClr val="accent1"/>
              </a:fillRef>
              <a:effectRef idx="0">
                <a:schemeClr val="accent1"/>
              </a:effectRef>
              <a:fontRef idx="minor">
                <a:schemeClr val="tx1"/>
              </a:fontRef>
            </p:style>
          </p:cxnSp>
          <p:cxnSp>
            <p:nvCxnSpPr>
              <p:cNvPr id="206" name="Conector recto 205"/>
              <p:cNvCxnSpPr/>
              <p:nvPr/>
            </p:nvCxnSpPr>
            <p:spPr>
              <a:xfrm>
                <a:off x="9658858" y="888992"/>
                <a:ext cx="1473558" cy="79351"/>
              </a:xfrm>
              <a:prstGeom prst="line">
                <a:avLst/>
              </a:prstGeom>
              <a:ln>
                <a:solidFill>
                  <a:srgbClr val="41719C"/>
                </a:solidFill>
              </a:ln>
            </p:spPr>
            <p:style>
              <a:lnRef idx="1">
                <a:schemeClr val="accent1"/>
              </a:lnRef>
              <a:fillRef idx="0">
                <a:schemeClr val="accent1"/>
              </a:fillRef>
              <a:effectRef idx="0">
                <a:schemeClr val="accent1"/>
              </a:effectRef>
              <a:fontRef idx="minor">
                <a:schemeClr val="tx1"/>
              </a:fontRef>
            </p:style>
          </p:cxnSp>
        </p:grpSp>
        <p:sp>
          <p:nvSpPr>
            <p:cNvPr id="209" name="Elipse 208"/>
            <p:cNvSpPr/>
            <p:nvPr/>
          </p:nvSpPr>
          <p:spPr>
            <a:xfrm>
              <a:off x="-126272" y="528638"/>
              <a:ext cx="923925" cy="6289677"/>
            </a:xfrm>
            <a:prstGeom prst="ellipse">
              <a:avLst/>
            </a:prstGeom>
            <a:solidFill>
              <a:schemeClr val="bg1"/>
            </a:solidFill>
            <a:ln w="1238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MX"/>
            </a:p>
          </p:txBody>
        </p:sp>
        <p:sp>
          <p:nvSpPr>
            <p:cNvPr id="6185" name="Rectángulo 210"/>
            <p:cNvSpPr>
              <a:spLocks noChangeArrowheads="1"/>
            </p:cNvSpPr>
            <p:nvPr/>
          </p:nvSpPr>
          <p:spPr bwMode="auto">
            <a:xfrm>
              <a:off x="1966913" y="-133534"/>
              <a:ext cx="48037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dirty="0">
                  <a:latin typeface="Arial" panose="020B0604020202020204" pitchFamily="34" charset="0"/>
                  <a:ea typeface="Calibri" panose="020F0502020204030204" pitchFamily="34" charset="0"/>
                  <a:cs typeface="Times New Roman" panose="02020603050405020304" pitchFamily="18" charset="0"/>
                </a:rPr>
                <a:t>Líneas de generación del conocimiento</a:t>
              </a:r>
            </a:p>
          </p:txBody>
        </p:sp>
        <p:sp>
          <p:nvSpPr>
            <p:cNvPr id="6186" name="Rectángulo 211"/>
            <p:cNvSpPr>
              <a:spLocks noChangeArrowheads="1"/>
            </p:cNvSpPr>
            <p:nvPr/>
          </p:nvSpPr>
          <p:spPr bwMode="auto">
            <a:xfrm>
              <a:off x="7299325" y="-223747"/>
              <a:ext cx="2093914" cy="76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s-MX" altLang="es-MX" sz="1800" dirty="0">
                  <a:latin typeface="Arial" panose="020B0604020202020204" pitchFamily="34" charset="0"/>
                  <a:ea typeface="Calibri" panose="020F0502020204030204" pitchFamily="34" charset="0"/>
                  <a:cs typeface="Times New Roman" panose="02020603050405020304" pitchFamily="18" charset="0"/>
                </a:rPr>
                <a:t>Líneas de Investigación</a:t>
              </a:r>
            </a:p>
          </p:txBody>
        </p:sp>
        <p:sp>
          <p:nvSpPr>
            <p:cNvPr id="6187" name="Rectángulo 213"/>
            <p:cNvSpPr>
              <a:spLocks noChangeArrowheads="1"/>
            </p:cNvSpPr>
            <p:nvPr/>
          </p:nvSpPr>
          <p:spPr bwMode="auto">
            <a:xfrm>
              <a:off x="9544050" y="-223747"/>
              <a:ext cx="2508250" cy="76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s-MX" altLang="es-MX" sz="1800">
                  <a:latin typeface="Arial" panose="020B0604020202020204" pitchFamily="34" charset="0"/>
                  <a:ea typeface="Calibri" panose="020F0502020204030204" pitchFamily="34" charset="0"/>
                  <a:cs typeface="Times New Roman" panose="02020603050405020304" pitchFamily="18" charset="0"/>
                </a:rPr>
                <a:t>Proyectos de Investigación</a:t>
              </a:r>
            </a:p>
          </p:txBody>
        </p:sp>
        <p:grpSp>
          <p:nvGrpSpPr>
            <p:cNvPr id="6188" name="Grupo 92"/>
            <p:cNvGrpSpPr>
              <a:grpSpLocks/>
            </p:cNvGrpSpPr>
            <p:nvPr/>
          </p:nvGrpSpPr>
          <p:grpSpPr bwMode="auto">
            <a:xfrm>
              <a:off x="7156450" y="6530975"/>
              <a:ext cx="2463800" cy="241300"/>
              <a:chOff x="7247411" y="642059"/>
              <a:chExt cx="1592567" cy="241851"/>
            </a:xfrm>
          </p:grpSpPr>
          <p:cxnSp>
            <p:nvCxnSpPr>
              <p:cNvPr id="145" name="Conector recto 144"/>
              <p:cNvCxnSpPr/>
              <p:nvPr/>
            </p:nvCxnSpPr>
            <p:spPr>
              <a:xfrm>
                <a:off x="7247411" y="642059"/>
                <a:ext cx="155973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46" name="Conector recto 145"/>
              <p:cNvCxnSpPr/>
              <p:nvPr/>
            </p:nvCxnSpPr>
            <p:spPr>
              <a:xfrm>
                <a:off x="7250490" y="764576"/>
                <a:ext cx="155973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47" name="Conector recto 146"/>
              <p:cNvCxnSpPr/>
              <p:nvPr/>
            </p:nvCxnSpPr>
            <p:spPr>
              <a:xfrm>
                <a:off x="7280247" y="883910"/>
                <a:ext cx="155973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grpSp>
        <p:grpSp>
          <p:nvGrpSpPr>
            <p:cNvPr id="6189" name="Grupo 158"/>
            <p:cNvGrpSpPr>
              <a:grpSpLocks/>
            </p:cNvGrpSpPr>
            <p:nvPr/>
          </p:nvGrpSpPr>
          <p:grpSpPr bwMode="auto">
            <a:xfrm>
              <a:off x="9428163" y="6405563"/>
              <a:ext cx="1652587" cy="766762"/>
              <a:chOff x="9608046" y="536674"/>
              <a:chExt cx="1652989" cy="766529"/>
            </a:xfrm>
          </p:grpSpPr>
          <p:cxnSp>
            <p:nvCxnSpPr>
              <p:cNvPr id="159" name="Conector recto 158"/>
              <p:cNvCxnSpPr/>
              <p:nvPr/>
            </p:nvCxnSpPr>
            <p:spPr>
              <a:xfrm flipV="1">
                <a:off x="9608046" y="536674"/>
                <a:ext cx="1652989" cy="115852"/>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65" name="Conector recto 164"/>
              <p:cNvCxnSpPr/>
              <p:nvPr/>
            </p:nvCxnSpPr>
            <p:spPr>
              <a:xfrm>
                <a:off x="9684265" y="671570"/>
                <a:ext cx="1576770" cy="525303"/>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71" name="Conector recto 170"/>
              <p:cNvCxnSpPr/>
              <p:nvPr/>
            </p:nvCxnSpPr>
            <p:spPr>
              <a:xfrm>
                <a:off x="9711258" y="903275"/>
                <a:ext cx="1271897" cy="399928"/>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77" name="Conector recto 176"/>
              <p:cNvCxnSpPr/>
              <p:nvPr/>
            </p:nvCxnSpPr>
            <p:spPr>
              <a:xfrm flipV="1">
                <a:off x="9658858" y="722355"/>
                <a:ext cx="1473558" cy="52372"/>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83" name="Conector recto 182"/>
              <p:cNvCxnSpPr/>
              <p:nvPr/>
            </p:nvCxnSpPr>
            <p:spPr>
              <a:xfrm>
                <a:off x="9658858" y="888992"/>
                <a:ext cx="1473558" cy="79351"/>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grpSp>
        <p:sp>
          <p:nvSpPr>
            <p:cNvPr id="6190" name="Rectángulo 62"/>
            <p:cNvSpPr>
              <a:spLocks noChangeArrowheads="1"/>
            </p:cNvSpPr>
            <p:nvPr/>
          </p:nvSpPr>
          <p:spPr bwMode="auto">
            <a:xfrm>
              <a:off x="1996473" y="6448425"/>
              <a:ext cx="1939926"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sz="1800">
                  <a:solidFill>
                    <a:schemeClr val="bg1"/>
                  </a:solidFill>
                  <a:ea typeface="Calibri" panose="020F0502020204030204" pitchFamily="34" charset="0"/>
                  <a:cs typeface="Times New Roman" panose="02020603050405020304" pitchFamily="18" charset="0"/>
                </a:rPr>
                <a:t>Temas Emergentes</a:t>
              </a:r>
            </a:p>
          </p:txBody>
        </p:sp>
        <p:sp>
          <p:nvSpPr>
            <p:cNvPr id="6182" name="Rectángulo 207"/>
            <p:cNvSpPr>
              <a:spLocks noChangeArrowheads="1"/>
            </p:cNvSpPr>
            <p:nvPr/>
          </p:nvSpPr>
          <p:spPr bwMode="auto">
            <a:xfrm rot="5400000">
              <a:off x="-1776631" y="3369944"/>
              <a:ext cx="4175121" cy="563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s-MX" altLang="es-MX" dirty="0">
                  <a:solidFill>
                    <a:schemeClr val="accent1">
                      <a:lumMod val="50000"/>
                    </a:schemeClr>
                  </a:solidFill>
                  <a:latin typeface="Arial" panose="020B0604020202020204" pitchFamily="34" charset="0"/>
                  <a:ea typeface="Calibri" panose="020F0502020204030204" pitchFamily="34" charset="0"/>
                  <a:cs typeface="Times New Roman" panose="02020603050405020304" pitchFamily="18" charset="0"/>
                </a:rPr>
                <a:t>Ciencias Biomédicas</a:t>
              </a:r>
            </a:p>
          </p:txBody>
        </p:sp>
      </p:grpSp>
    </p:spTree>
    <p:extLst>
      <p:ext uri="{BB962C8B-B14F-4D97-AF65-F5344CB8AC3E}">
        <p14:creationId xmlns:p14="http://schemas.microsoft.com/office/powerpoint/2010/main" val="325661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E42F55CD-42E2-674C-93D4-AD8405203EDB}"/>
              </a:ext>
            </a:extLst>
          </p:cNvPr>
          <p:cNvSpPr/>
          <p:nvPr/>
        </p:nvSpPr>
        <p:spPr>
          <a:xfrm>
            <a:off x="403860" y="170287"/>
            <a:ext cx="11319164" cy="6678751"/>
          </a:xfrm>
          <a:prstGeom prst="rect">
            <a:avLst/>
          </a:prstGeom>
        </p:spPr>
        <p:txBody>
          <a:bodyPr wrap="square">
            <a:spAutoFit/>
          </a:bodyPr>
          <a:lstStyle/>
          <a:p>
            <a:pPr algn="just"/>
            <a:r>
              <a:rPr lang="es-MX" sz="3600" b="1" cap="small" dirty="0">
                <a:solidFill>
                  <a:schemeClr val="accent5">
                    <a:lumMod val="75000"/>
                  </a:schemeClr>
                </a:solidFill>
              </a:rPr>
              <a:t>Modificación del Programa </a:t>
            </a:r>
            <a:r>
              <a:rPr lang="es-MX" sz="3600" cap="small" dirty="0">
                <a:solidFill>
                  <a:schemeClr val="accent5">
                    <a:lumMod val="75000"/>
                  </a:schemeClr>
                </a:solidFill>
              </a:rPr>
              <a:t>(</a:t>
            </a:r>
            <a:r>
              <a:rPr lang="es-MX" sz="3600" dirty="0">
                <a:solidFill>
                  <a:schemeClr val="accent5">
                    <a:lumMod val="75000"/>
                  </a:schemeClr>
                </a:solidFill>
              </a:rPr>
              <a:t>última adecuación: 2009)</a:t>
            </a:r>
          </a:p>
          <a:p>
            <a:pPr lvl="0" algn="just">
              <a:spcAft>
                <a:spcPts val="0"/>
              </a:spcAft>
            </a:pPr>
            <a:endParaRPr lang="es-MX" sz="3600" dirty="0">
              <a:solidFill>
                <a:schemeClr val="accent5">
                  <a:lumMod val="75000"/>
                </a:schemeClr>
              </a:solidFill>
              <a:latin typeface="Calibri" panose="020F0502020204030204" pitchFamily="34" charset="0"/>
              <a:ea typeface="Arial" panose="020B0604020202020204" pitchFamily="34" charset="0"/>
              <a:cs typeface="Calibri" panose="020F0502020204030204" pitchFamily="34" charset="0"/>
            </a:endParaRPr>
          </a:p>
          <a:p>
            <a:pPr marL="342900" lvl="0" indent="-342900" algn="just">
              <a:spcAft>
                <a:spcPts val="0"/>
              </a:spcAft>
              <a:buFont typeface="Symbol" pitchFamily="2" charset="2"/>
              <a:buChar char=""/>
            </a:pPr>
            <a:endParaRPr lang="es-MX" sz="2400" dirty="0">
              <a:solidFill>
                <a:schemeClr val="accent5">
                  <a:lumMod val="75000"/>
                </a:schemeClr>
              </a:solidFill>
              <a:latin typeface="Calibri" panose="020F0502020204030204" pitchFamily="34" charset="0"/>
              <a:ea typeface="Arial" panose="020B0604020202020204" pitchFamily="34" charset="0"/>
              <a:cs typeface="Calibri" panose="020F0502020204030204" pitchFamily="34" charset="0"/>
            </a:endParaRPr>
          </a:p>
          <a:p>
            <a:pPr marL="342900" lvl="0" indent="-342900" algn="just">
              <a:spcAft>
                <a:spcPts val="0"/>
              </a:spcAft>
              <a:buClr>
                <a:srgbClr val="941651"/>
              </a:buClr>
              <a:buFont typeface="Wingdings" pitchFamily="2" charset="2"/>
              <a:buChar char="v"/>
            </a:pPr>
            <a:r>
              <a:rPr lang="es-MX" sz="2200" dirty="0">
                <a:solidFill>
                  <a:schemeClr val="accent5">
                    <a:lumMod val="75000"/>
                  </a:schemeClr>
                </a:solidFill>
                <a:latin typeface="Calibri" panose="020F0502020204030204" pitchFamily="34" charset="0"/>
                <a:ea typeface="Arial" panose="020B0604020202020204" pitchFamily="34" charset="0"/>
                <a:cs typeface="Calibri" panose="020F0502020204030204" pitchFamily="34" charset="0"/>
              </a:rPr>
              <a:t>Se revisaron el plan de estudios vigente y los procedimientos que regulan su funcionamiento señalados en las normas operativas.</a:t>
            </a:r>
          </a:p>
          <a:p>
            <a:pPr marL="342900" lvl="0" indent="-342900" algn="just">
              <a:spcAft>
                <a:spcPts val="0"/>
              </a:spcAft>
              <a:buClr>
                <a:srgbClr val="941651"/>
              </a:buClr>
              <a:buFont typeface="Wingdings" pitchFamily="2" charset="2"/>
              <a:buChar char="v"/>
            </a:pPr>
            <a:endParaRPr lang="es-MX" sz="2200" dirty="0">
              <a:solidFill>
                <a:schemeClr val="accent5">
                  <a:lumMod val="75000"/>
                </a:schemeClr>
              </a:solidFill>
              <a:latin typeface="Calibri" panose="020F0502020204030204" pitchFamily="34" charset="0"/>
              <a:ea typeface="Arial" panose="020B0604020202020204" pitchFamily="34" charset="0"/>
              <a:cs typeface="Calibri" panose="020F0502020204030204" pitchFamily="34" charset="0"/>
            </a:endParaRPr>
          </a:p>
          <a:p>
            <a:pPr marL="342900" lvl="0" indent="-342900" algn="just">
              <a:spcAft>
                <a:spcPts val="0"/>
              </a:spcAft>
              <a:buClr>
                <a:srgbClr val="941651"/>
              </a:buClr>
              <a:buFont typeface="Wingdings" pitchFamily="2" charset="2"/>
              <a:buChar char="v"/>
            </a:pPr>
            <a:r>
              <a:rPr lang="es-MX" sz="2200" dirty="0">
                <a:solidFill>
                  <a:schemeClr val="accent5">
                    <a:lumMod val="75000"/>
                  </a:schemeClr>
                </a:solidFill>
                <a:latin typeface="Calibri" panose="020F0502020204030204" pitchFamily="34" charset="0"/>
                <a:ea typeface="Arial" panose="020B0604020202020204" pitchFamily="34" charset="0"/>
                <a:cs typeface="Calibri" panose="020F0502020204030204" pitchFamily="34" charset="0"/>
              </a:rPr>
              <a:t>Se analizaron las estadísticas y procesos relativos al ingreso, permanencia y obtención del grado. </a:t>
            </a:r>
          </a:p>
          <a:p>
            <a:pPr marL="342900" lvl="0" indent="-342900" algn="just">
              <a:spcAft>
                <a:spcPts val="0"/>
              </a:spcAft>
              <a:buClr>
                <a:srgbClr val="941651"/>
              </a:buClr>
              <a:buFont typeface="Wingdings" pitchFamily="2" charset="2"/>
              <a:buChar char="v"/>
            </a:pPr>
            <a:endParaRPr lang="es-MX" sz="2200" dirty="0">
              <a:solidFill>
                <a:schemeClr val="accent5">
                  <a:lumMod val="75000"/>
                </a:schemeClr>
              </a:solidFill>
              <a:latin typeface="Calibri" panose="020F0502020204030204" pitchFamily="34" charset="0"/>
              <a:ea typeface="Arial" panose="020B0604020202020204" pitchFamily="34" charset="0"/>
              <a:cs typeface="Calibri" panose="020F0502020204030204" pitchFamily="34" charset="0"/>
            </a:endParaRPr>
          </a:p>
          <a:p>
            <a:pPr marL="342900" lvl="0" indent="-342900" algn="just">
              <a:spcAft>
                <a:spcPts val="0"/>
              </a:spcAft>
              <a:buClr>
                <a:srgbClr val="941651"/>
              </a:buClr>
              <a:buFont typeface="Wingdings" pitchFamily="2" charset="2"/>
              <a:buChar char="v"/>
            </a:pPr>
            <a:r>
              <a:rPr lang="es-MX" sz="2200" dirty="0">
                <a:solidFill>
                  <a:schemeClr val="accent5">
                    <a:lumMod val="75000"/>
                  </a:schemeClr>
                </a:solidFill>
              </a:rPr>
              <a:t>Se corregieron las incongruencias existentes en el Plan de Estudios, así como se incorporaron aspectos ausentes.</a:t>
            </a:r>
          </a:p>
          <a:p>
            <a:pPr lvl="0" algn="just">
              <a:spcAft>
                <a:spcPts val="0"/>
              </a:spcAft>
              <a:buClr>
                <a:srgbClr val="941651"/>
              </a:buClr>
            </a:pPr>
            <a:endParaRPr lang="es-MX" sz="2200" dirty="0">
              <a:solidFill>
                <a:schemeClr val="accent5">
                  <a:lumMod val="75000"/>
                </a:schemeClr>
              </a:solidFill>
            </a:endParaRPr>
          </a:p>
          <a:p>
            <a:pPr marL="342900" indent="-342900" algn="just">
              <a:buClr>
                <a:srgbClr val="941651"/>
              </a:buClr>
              <a:buFont typeface="Wingdings" pitchFamily="2" charset="2"/>
              <a:buChar char="v"/>
            </a:pPr>
            <a:r>
              <a:rPr lang="es-MX" sz="2200" dirty="0">
                <a:solidFill>
                  <a:schemeClr val="accent5">
                    <a:lumMod val="75000"/>
                  </a:schemeClr>
                </a:solidFill>
              </a:rPr>
              <a:t>Se solicita la incorporación del Instituto de Biotecnología como entidad académica participante del Programa.</a:t>
            </a:r>
          </a:p>
          <a:p>
            <a:pPr marL="342900" indent="-342900" algn="just">
              <a:buClr>
                <a:srgbClr val="941651"/>
              </a:buClr>
              <a:buFont typeface="Wingdings" pitchFamily="2" charset="2"/>
              <a:buChar char="v"/>
            </a:pPr>
            <a:endParaRPr lang="es-MX" sz="2200" dirty="0">
              <a:solidFill>
                <a:schemeClr val="accent5">
                  <a:lumMod val="75000"/>
                </a:schemeClr>
              </a:solidFill>
            </a:endParaRPr>
          </a:p>
          <a:p>
            <a:pPr marL="342900" indent="-342900" algn="just">
              <a:buClr>
                <a:srgbClr val="941651"/>
              </a:buClr>
              <a:buFont typeface="Wingdings" pitchFamily="2" charset="2"/>
              <a:buChar char="v"/>
            </a:pPr>
            <a:r>
              <a:rPr lang="es-MX" sz="2200" dirty="0">
                <a:solidFill>
                  <a:schemeClr val="accent5">
                    <a:lumMod val="75000"/>
                  </a:schemeClr>
                </a:solidFill>
              </a:rPr>
              <a:t>Las Normas Operativas del Programa se adecuan al nuevo Reglamento General de Estudios de Posgrado.</a:t>
            </a:r>
          </a:p>
          <a:p>
            <a:pPr marL="342900" indent="-342900" algn="just">
              <a:buClr>
                <a:srgbClr val="941651"/>
              </a:buClr>
              <a:buFont typeface="Wingdings" pitchFamily="2" charset="2"/>
              <a:buChar char="v"/>
            </a:pPr>
            <a:endParaRPr lang="es-MX" sz="2400" dirty="0">
              <a:solidFill>
                <a:schemeClr val="accent5">
                  <a:lumMod val="75000"/>
                </a:schemeClr>
              </a:solidFill>
            </a:endParaRPr>
          </a:p>
        </p:txBody>
      </p:sp>
    </p:spTree>
    <p:extLst>
      <p:ext uri="{BB962C8B-B14F-4D97-AF65-F5344CB8AC3E}">
        <p14:creationId xmlns:p14="http://schemas.microsoft.com/office/powerpoint/2010/main" val="3238208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a 9"/>
          <p:cNvGraphicFramePr>
            <a:graphicFrameLocks noGrp="1"/>
          </p:cNvGraphicFramePr>
          <p:nvPr>
            <p:extLst>
              <p:ext uri="{D42A27DB-BD31-4B8C-83A1-F6EECF244321}">
                <p14:modId xmlns:p14="http://schemas.microsoft.com/office/powerpoint/2010/main" val="4136987358"/>
              </p:ext>
            </p:extLst>
          </p:nvPr>
        </p:nvGraphicFramePr>
        <p:xfrm>
          <a:off x="609600" y="1953491"/>
          <a:ext cx="11125200" cy="3075709"/>
        </p:xfrm>
        <a:graphic>
          <a:graphicData uri="http://schemas.openxmlformats.org/drawingml/2006/table">
            <a:tbl>
              <a:tblPr firstRow="1" bandRow="1">
                <a:tableStyleId>{3C2FFA5D-87B4-456A-9821-1D502468CF0F}</a:tableStyleId>
              </a:tblPr>
              <a:tblGrid>
                <a:gridCol w="1097280">
                  <a:extLst>
                    <a:ext uri="{9D8B030D-6E8A-4147-A177-3AD203B41FA5}">
                      <a16:colId xmlns:a16="http://schemas.microsoft.com/office/drawing/2014/main" val="20000"/>
                    </a:ext>
                  </a:extLst>
                </a:gridCol>
                <a:gridCol w="109728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97280">
                  <a:extLst>
                    <a:ext uri="{9D8B030D-6E8A-4147-A177-3AD203B41FA5}">
                      <a16:colId xmlns:a16="http://schemas.microsoft.com/office/drawing/2014/main" val="20004"/>
                    </a:ext>
                  </a:extLst>
                </a:gridCol>
                <a:gridCol w="1097280">
                  <a:extLst>
                    <a:ext uri="{9D8B030D-6E8A-4147-A177-3AD203B41FA5}">
                      <a16:colId xmlns:a16="http://schemas.microsoft.com/office/drawing/2014/main" val="20005"/>
                    </a:ext>
                  </a:extLst>
                </a:gridCol>
                <a:gridCol w="1097280">
                  <a:extLst>
                    <a:ext uri="{9D8B030D-6E8A-4147-A177-3AD203B41FA5}">
                      <a16:colId xmlns:a16="http://schemas.microsoft.com/office/drawing/2014/main" val="20006"/>
                    </a:ext>
                  </a:extLst>
                </a:gridCol>
                <a:gridCol w="1097280">
                  <a:extLst>
                    <a:ext uri="{9D8B030D-6E8A-4147-A177-3AD203B41FA5}">
                      <a16:colId xmlns:a16="http://schemas.microsoft.com/office/drawing/2014/main" val="20007"/>
                    </a:ext>
                  </a:extLst>
                </a:gridCol>
                <a:gridCol w="1097280">
                  <a:extLst>
                    <a:ext uri="{9D8B030D-6E8A-4147-A177-3AD203B41FA5}">
                      <a16:colId xmlns:a16="http://schemas.microsoft.com/office/drawing/2014/main" val="4041164870"/>
                    </a:ext>
                  </a:extLst>
                </a:gridCol>
                <a:gridCol w="1249680">
                  <a:extLst>
                    <a:ext uri="{9D8B030D-6E8A-4147-A177-3AD203B41FA5}">
                      <a16:colId xmlns:a16="http://schemas.microsoft.com/office/drawing/2014/main" val="20008"/>
                    </a:ext>
                  </a:extLst>
                </a:gridCol>
              </a:tblGrid>
              <a:tr h="1628264">
                <a:tc>
                  <a:txBody>
                    <a:bodyPr/>
                    <a:lstStyle/>
                    <a:p>
                      <a:pPr algn="ctr"/>
                      <a:endParaRPr lang="es-ES" sz="1800" dirty="0"/>
                    </a:p>
                  </a:txBody>
                  <a:tcPr/>
                </a:tc>
                <a:tc>
                  <a:txBody>
                    <a:bodyPr/>
                    <a:lstStyle/>
                    <a:p>
                      <a:pPr algn="ctr"/>
                      <a:r>
                        <a:rPr lang="es-ES" sz="1600" dirty="0"/>
                        <a:t>ingresos</a:t>
                      </a:r>
                    </a:p>
                  </a:txBody>
                  <a:tcPr/>
                </a:tc>
                <a:tc>
                  <a:txBody>
                    <a:bodyPr/>
                    <a:lstStyle/>
                    <a:p>
                      <a:pPr algn="ctr"/>
                      <a:r>
                        <a:rPr lang="es-ES" sz="1600" dirty="0"/>
                        <a:t>graduados</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 sz="1600" dirty="0"/>
                        <a:t>graduados/ingresos</a:t>
                      </a:r>
                    </a:p>
                    <a:p>
                      <a:pPr marL="0" marR="0" indent="0" algn="ctr" defTabSz="457200" rtl="0" eaLnBrk="1" fontAlgn="auto" latinLnBrk="0" hangingPunct="1">
                        <a:lnSpc>
                          <a:spcPct val="100000"/>
                        </a:lnSpc>
                        <a:spcBef>
                          <a:spcPts val="0"/>
                        </a:spcBef>
                        <a:spcAft>
                          <a:spcPts val="0"/>
                        </a:spcAft>
                        <a:buClrTx/>
                        <a:buSzTx/>
                        <a:buFontTx/>
                        <a:buNone/>
                        <a:tabLst/>
                        <a:defRPr/>
                      </a:pPr>
                      <a:r>
                        <a:rPr lang="es-ES" sz="1600" dirty="0"/>
                        <a:t>(%)</a:t>
                      </a:r>
                    </a:p>
                  </a:txBody>
                  <a:tcPr/>
                </a:tc>
                <a:tc>
                  <a:txBody>
                    <a:bodyPr/>
                    <a:lstStyle/>
                    <a:p>
                      <a:pPr algn="ctr"/>
                      <a:r>
                        <a:rPr lang="es-ES" sz="1600" dirty="0"/>
                        <a:t>graduados en 5.5 años</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 sz="1600" dirty="0"/>
                        <a:t>graduados en 5.5 años</a:t>
                      </a:r>
                    </a:p>
                    <a:p>
                      <a:pPr marL="0" marR="0" indent="0" algn="ctr" defTabSz="457200" rtl="0" eaLnBrk="1" fontAlgn="auto" latinLnBrk="0" hangingPunct="1">
                        <a:lnSpc>
                          <a:spcPct val="100000"/>
                        </a:lnSpc>
                        <a:spcBef>
                          <a:spcPts val="0"/>
                        </a:spcBef>
                        <a:spcAft>
                          <a:spcPts val="0"/>
                        </a:spcAft>
                        <a:buClrTx/>
                        <a:buSzTx/>
                        <a:buFontTx/>
                        <a:buNone/>
                        <a:tabLst/>
                        <a:defRPr/>
                      </a:pPr>
                      <a:r>
                        <a:rPr lang="es-ES" sz="1600" dirty="0"/>
                        <a:t>(%)</a:t>
                      </a:r>
                    </a:p>
                  </a:txBody>
                  <a:tcPr/>
                </a:tc>
                <a:tc>
                  <a:txBody>
                    <a:bodyPr/>
                    <a:lstStyle/>
                    <a:p>
                      <a:pPr algn="ctr"/>
                      <a:r>
                        <a:rPr lang="es-ES" sz="1600" dirty="0"/>
                        <a:t>graduados fuera de tiempo</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 sz="1600" dirty="0"/>
                        <a:t>graduados fuera de tiempo</a:t>
                      </a:r>
                    </a:p>
                    <a:p>
                      <a:pPr marL="0" marR="0" indent="0" algn="ctr" defTabSz="457200" rtl="0" eaLnBrk="1" fontAlgn="auto" latinLnBrk="0" hangingPunct="1">
                        <a:lnSpc>
                          <a:spcPct val="100000"/>
                        </a:lnSpc>
                        <a:spcBef>
                          <a:spcPts val="0"/>
                        </a:spcBef>
                        <a:spcAft>
                          <a:spcPts val="0"/>
                        </a:spcAft>
                        <a:buClrTx/>
                        <a:buSzTx/>
                        <a:buFontTx/>
                        <a:buNone/>
                        <a:tabLst/>
                        <a:defRPr/>
                      </a:pPr>
                      <a:r>
                        <a:rPr lang="es-ES" sz="1600" dirty="0"/>
                        <a:t>(%)</a:t>
                      </a:r>
                    </a:p>
                  </a:txBody>
                  <a:tcPr/>
                </a:tc>
                <a:tc>
                  <a:txBody>
                    <a:bodyPr/>
                    <a:lstStyle/>
                    <a:p>
                      <a:pPr algn="ctr"/>
                      <a:r>
                        <a:rPr lang="es-ES" sz="1600" dirty="0"/>
                        <a:t>no graduados</a:t>
                      </a:r>
                    </a:p>
                  </a:txBody>
                  <a:tcPr/>
                </a:tc>
                <a:tc>
                  <a:txBody>
                    <a:bodyPr/>
                    <a:lstStyle/>
                    <a:p>
                      <a:pPr algn="ctr"/>
                      <a:r>
                        <a:rPr lang="es-ES" sz="1600" dirty="0"/>
                        <a:t>tiempo promedio de graduación</a:t>
                      </a:r>
                    </a:p>
                  </a:txBody>
                  <a:tcPr/>
                </a:tc>
                <a:extLst>
                  <a:ext uri="{0D108BD9-81ED-4DB2-BD59-A6C34878D82A}">
                    <a16:rowId xmlns:a16="http://schemas.microsoft.com/office/drawing/2014/main" val="10000"/>
                  </a:ext>
                </a:extLst>
              </a:tr>
              <a:tr h="1447445">
                <a:tc>
                  <a:txBody>
                    <a:bodyPr/>
                    <a:lstStyle/>
                    <a:p>
                      <a:pPr algn="ctr"/>
                      <a:r>
                        <a:rPr lang="es-ES" sz="1800" dirty="0"/>
                        <a:t>Histórico 2016</a:t>
                      </a:r>
                    </a:p>
                  </a:txBody>
                  <a:tcPr anchor="ctr">
                    <a:solidFill>
                      <a:schemeClr val="tx2">
                        <a:lumMod val="20000"/>
                        <a:lumOff val="80000"/>
                      </a:schemeClr>
                    </a:solidFill>
                  </a:tcPr>
                </a:tc>
                <a:tc>
                  <a:txBody>
                    <a:bodyPr/>
                    <a:lstStyle/>
                    <a:p>
                      <a:pPr algn="ctr"/>
                      <a:r>
                        <a:rPr lang="es-ES" sz="1800" dirty="0"/>
                        <a:t>2282</a:t>
                      </a:r>
                    </a:p>
                  </a:txBody>
                  <a:tcPr anchor="ctr">
                    <a:solidFill>
                      <a:schemeClr val="tx2">
                        <a:lumMod val="20000"/>
                        <a:lumOff val="80000"/>
                      </a:schemeClr>
                    </a:solidFill>
                  </a:tcPr>
                </a:tc>
                <a:tc>
                  <a:txBody>
                    <a:bodyPr/>
                    <a:lstStyle/>
                    <a:p>
                      <a:pPr algn="ctr"/>
                      <a:r>
                        <a:rPr lang="es-ES" sz="1800" dirty="0"/>
                        <a:t>1378</a:t>
                      </a:r>
                    </a:p>
                  </a:txBody>
                  <a:tcPr anchor="ctr">
                    <a:solidFill>
                      <a:schemeClr val="tx2">
                        <a:lumMod val="20000"/>
                        <a:lumOff val="80000"/>
                      </a:schemeClr>
                    </a:solidFill>
                  </a:tcPr>
                </a:tc>
                <a:tc>
                  <a:txBody>
                    <a:bodyPr/>
                    <a:lstStyle/>
                    <a:p>
                      <a:pPr algn="ctr"/>
                      <a:r>
                        <a:rPr lang="es-ES" sz="1800" dirty="0"/>
                        <a:t>60.3%</a:t>
                      </a:r>
                    </a:p>
                  </a:txBody>
                  <a:tcPr anchor="ctr">
                    <a:solidFill>
                      <a:schemeClr val="tx2">
                        <a:lumMod val="20000"/>
                        <a:lumOff val="80000"/>
                      </a:schemeClr>
                    </a:solidFill>
                  </a:tcPr>
                </a:tc>
                <a:tc>
                  <a:txBody>
                    <a:bodyPr/>
                    <a:lstStyle/>
                    <a:p>
                      <a:pPr algn="ctr"/>
                      <a:r>
                        <a:rPr lang="es-ES" sz="1800" dirty="0"/>
                        <a:t>624</a:t>
                      </a:r>
                    </a:p>
                  </a:txBody>
                  <a:tcPr anchor="ctr">
                    <a:solidFill>
                      <a:schemeClr val="tx2">
                        <a:lumMod val="20000"/>
                        <a:lumOff val="80000"/>
                      </a:schemeClr>
                    </a:solidFill>
                  </a:tcPr>
                </a:tc>
                <a:tc>
                  <a:txBody>
                    <a:bodyPr/>
                    <a:lstStyle/>
                    <a:p>
                      <a:pPr algn="ctr"/>
                      <a:r>
                        <a:rPr lang="es-ES" sz="1800" dirty="0"/>
                        <a:t>27.3%</a:t>
                      </a:r>
                    </a:p>
                  </a:txBody>
                  <a:tcPr anchor="ctr">
                    <a:solidFill>
                      <a:schemeClr val="tx2">
                        <a:lumMod val="20000"/>
                        <a:lumOff val="80000"/>
                      </a:schemeClr>
                    </a:solidFill>
                  </a:tcPr>
                </a:tc>
                <a:tc>
                  <a:txBody>
                    <a:bodyPr/>
                    <a:lstStyle/>
                    <a:p>
                      <a:pPr algn="ctr"/>
                      <a:r>
                        <a:rPr lang="es-ES" sz="1800" dirty="0"/>
                        <a:t>742</a:t>
                      </a:r>
                    </a:p>
                  </a:txBody>
                  <a:tcPr anchor="ctr">
                    <a:solidFill>
                      <a:schemeClr val="tx2">
                        <a:lumMod val="20000"/>
                        <a:lumOff val="80000"/>
                      </a:schemeClr>
                    </a:solidFill>
                  </a:tcPr>
                </a:tc>
                <a:tc>
                  <a:txBody>
                    <a:bodyPr/>
                    <a:lstStyle/>
                    <a:p>
                      <a:pPr algn="ctr"/>
                      <a:r>
                        <a:rPr lang="es-ES" sz="1800" dirty="0"/>
                        <a:t>32.5%</a:t>
                      </a:r>
                    </a:p>
                  </a:txBody>
                  <a:tcPr anchor="ctr">
                    <a:solidFill>
                      <a:schemeClr val="tx2">
                        <a:lumMod val="20000"/>
                        <a:lumOff val="80000"/>
                      </a:schemeClr>
                    </a:solidFill>
                  </a:tcPr>
                </a:tc>
                <a:tc>
                  <a:txBody>
                    <a:bodyPr/>
                    <a:lstStyle/>
                    <a:p>
                      <a:pPr algn="ctr"/>
                      <a:r>
                        <a:rPr lang="es-ES" sz="1800" dirty="0"/>
                        <a:t>904</a:t>
                      </a:r>
                    </a:p>
                  </a:txBody>
                  <a:tcPr anchor="ctr">
                    <a:solidFill>
                      <a:schemeClr val="tx2">
                        <a:lumMod val="20000"/>
                        <a:lumOff val="80000"/>
                      </a:schemeClr>
                    </a:solidFill>
                  </a:tcPr>
                </a:tc>
                <a:tc>
                  <a:txBody>
                    <a:bodyPr/>
                    <a:lstStyle/>
                    <a:p>
                      <a:pPr algn="ctr"/>
                      <a:r>
                        <a:rPr lang="es-ES" sz="1800" dirty="0"/>
                        <a:t>6.0</a:t>
                      </a:r>
                    </a:p>
                  </a:txBody>
                  <a:tcPr anchor="ctr">
                    <a:solidFill>
                      <a:schemeClr val="tx2">
                        <a:lumMod val="20000"/>
                        <a:lumOff val="80000"/>
                      </a:schemeClr>
                    </a:solidFill>
                  </a:tcPr>
                </a:tc>
                <a:extLst>
                  <a:ext uri="{0D108BD9-81ED-4DB2-BD59-A6C34878D82A}">
                    <a16:rowId xmlns:a16="http://schemas.microsoft.com/office/drawing/2014/main" val="10001"/>
                  </a:ext>
                </a:extLst>
              </a:tr>
            </a:tbl>
          </a:graphicData>
        </a:graphic>
      </p:graphicFrame>
      <p:sp>
        <p:nvSpPr>
          <p:cNvPr id="12" name="CuadroTexto 11"/>
          <p:cNvSpPr txBox="1"/>
          <p:nvPr/>
        </p:nvSpPr>
        <p:spPr>
          <a:xfrm>
            <a:off x="3764988" y="324608"/>
            <a:ext cx="4684937" cy="646331"/>
          </a:xfrm>
          <a:prstGeom prst="rect">
            <a:avLst/>
          </a:prstGeom>
          <a:noFill/>
        </p:spPr>
        <p:txBody>
          <a:bodyPr wrap="none" rtlCol="0">
            <a:spAutoFit/>
          </a:bodyPr>
          <a:lstStyle/>
          <a:p>
            <a:r>
              <a:rPr lang="es-ES" sz="3600" b="1" dirty="0">
                <a:solidFill>
                  <a:schemeClr val="accent1">
                    <a:lumMod val="50000"/>
                  </a:schemeClr>
                </a:solidFill>
              </a:rPr>
              <a:t>Baja Eficiencia Terminal</a:t>
            </a:r>
          </a:p>
        </p:txBody>
      </p:sp>
      <p:sp>
        <p:nvSpPr>
          <p:cNvPr id="2" name="Rectángulo 1"/>
          <p:cNvSpPr/>
          <p:nvPr/>
        </p:nvSpPr>
        <p:spPr>
          <a:xfrm>
            <a:off x="5018585" y="1953491"/>
            <a:ext cx="2171919" cy="3075709"/>
          </a:xfrm>
          <a:prstGeom prst="rect">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CuadroTexto 4"/>
          <p:cNvSpPr txBox="1"/>
          <p:nvPr/>
        </p:nvSpPr>
        <p:spPr>
          <a:xfrm>
            <a:off x="7927091" y="5893797"/>
            <a:ext cx="4174541" cy="338554"/>
          </a:xfrm>
          <a:prstGeom prst="rect">
            <a:avLst/>
          </a:prstGeom>
          <a:noFill/>
        </p:spPr>
        <p:txBody>
          <a:bodyPr wrap="none" rtlCol="0">
            <a:spAutoFit/>
          </a:bodyPr>
          <a:lstStyle/>
          <a:p>
            <a:r>
              <a:rPr lang="es-ES" sz="1600" i="1" dirty="0">
                <a:latin typeface="Arial"/>
                <a:cs typeface="Arial"/>
              </a:rPr>
              <a:t> Datos de las generaciones de 1997-2015-2</a:t>
            </a:r>
          </a:p>
        </p:txBody>
      </p:sp>
      <p:cxnSp>
        <p:nvCxnSpPr>
          <p:cNvPr id="4" name="Conector recto 3">
            <a:extLst>
              <a:ext uri="{FF2B5EF4-FFF2-40B4-BE49-F238E27FC236}">
                <a16:creationId xmlns:a16="http://schemas.microsoft.com/office/drawing/2014/main" id="{06728DE6-9C8B-DA4E-BC8C-CD45CEEB19A6}"/>
              </a:ext>
            </a:extLst>
          </p:cNvPr>
          <p:cNvCxnSpPr/>
          <p:nvPr/>
        </p:nvCxnSpPr>
        <p:spPr>
          <a:xfrm flipV="1">
            <a:off x="1704110" y="1953491"/>
            <a:ext cx="0" cy="16625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EA87333D-F47D-5849-83BD-46055932E329}"/>
              </a:ext>
            </a:extLst>
          </p:cNvPr>
          <p:cNvCxnSpPr/>
          <p:nvPr/>
        </p:nvCxnSpPr>
        <p:spPr>
          <a:xfrm flipV="1">
            <a:off x="2798619" y="1953491"/>
            <a:ext cx="0" cy="16625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D670BBCC-FD7E-EA47-BC8C-E342989FD3A4}"/>
              </a:ext>
            </a:extLst>
          </p:cNvPr>
          <p:cNvCxnSpPr/>
          <p:nvPr/>
        </p:nvCxnSpPr>
        <p:spPr>
          <a:xfrm flipV="1">
            <a:off x="3906983" y="1953491"/>
            <a:ext cx="0" cy="16625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76932EFF-14D6-8D41-A545-E4443038DB5E}"/>
              </a:ext>
            </a:extLst>
          </p:cNvPr>
          <p:cNvCxnSpPr/>
          <p:nvPr/>
        </p:nvCxnSpPr>
        <p:spPr>
          <a:xfrm flipV="1">
            <a:off x="7190510" y="1953491"/>
            <a:ext cx="0" cy="16625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id="{CAA09950-6787-CA44-A6D9-E716455C648C}"/>
              </a:ext>
            </a:extLst>
          </p:cNvPr>
          <p:cNvCxnSpPr/>
          <p:nvPr/>
        </p:nvCxnSpPr>
        <p:spPr>
          <a:xfrm flipV="1">
            <a:off x="8285019" y="1953491"/>
            <a:ext cx="0" cy="16625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Conector recto 14">
            <a:extLst>
              <a:ext uri="{FF2B5EF4-FFF2-40B4-BE49-F238E27FC236}">
                <a16:creationId xmlns:a16="http://schemas.microsoft.com/office/drawing/2014/main" id="{BD031BC7-3D38-084A-A242-178460D935AF}"/>
              </a:ext>
            </a:extLst>
          </p:cNvPr>
          <p:cNvCxnSpPr/>
          <p:nvPr/>
        </p:nvCxnSpPr>
        <p:spPr>
          <a:xfrm flipV="1">
            <a:off x="9379528" y="1953491"/>
            <a:ext cx="0" cy="16625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Conector recto 15">
            <a:extLst>
              <a:ext uri="{FF2B5EF4-FFF2-40B4-BE49-F238E27FC236}">
                <a16:creationId xmlns:a16="http://schemas.microsoft.com/office/drawing/2014/main" id="{7B0DAABE-8EF6-FA45-BA14-253DC8B53C5E}"/>
              </a:ext>
            </a:extLst>
          </p:cNvPr>
          <p:cNvCxnSpPr/>
          <p:nvPr/>
        </p:nvCxnSpPr>
        <p:spPr>
          <a:xfrm flipV="1">
            <a:off x="10474037" y="1953491"/>
            <a:ext cx="0" cy="16625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Conector recto 16">
            <a:extLst>
              <a:ext uri="{FF2B5EF4-FFF2-40B4-BE49-F238E27FC236}">
                <a16:creationId xmlns:a16="http://schemas.microsoft.com/office/drawing/2014/main" id="{073727DA-F6AF-9746-B298-9F1594F6E6FB}"/>
              </a:ext>
            </a:extLst>
          </p:cNvPr>
          <p:cNvCxnSpPr/>
          <p:nvPr/>
        </p:nvCxnSpPr>
        <p:spPr>
          <a:xfrm flipV="1">
            <a:off x="6094827" y="1953491"/>
            <a:ext cx="0" cy="16625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9093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4C4D6E-1660-CB4D-8AFB-C30A1CF937C6}"/>
              </a:ext>
            </a:extLst>
          </p:cNvPr>
          <p:cNvSpPr>
            <a:spLocks noGrp="1"/>
          </p:cNvSpPr>
          <p:nvPr>
            <p:ph type="title"/>
          </p:nvPr>
        </p:nvSpPr>
        <p:spPr>
          <a:xfrm>
            <a:off x="838200" y="365125"/>
            <a:ext cx="10515600" cy="1025997"/>
          </a:xfrm>
        </p:spPr>
        <p:txBody>
          <a:bodyPr>
            <a:normAutofit/>
          </a:bodyPr>
          <a:lstStyle/>
          <a:p>
            <a:pPr algn="ctr"/>
            <a:r>
              <a:rPr lang="es-MX" sz="3600" b="1" dirty="0">
                <a:solidFill>
                  <a:schemeClr val="accent5">
                    <a:lumMod val="50000"/>
                  </a:schemeClr>
                </a:solidFill>
                <a:latin typeface="+mn-lt"/>
              </a:rPr>
              <a:t>Alumnos NO Graduados</a:t>
            </a:r>
          </a:p>
        </p:txBody>
      </p:sp>
      <p:graphicFrame>
        <p:nvGraphicFramePr>
          <p:cNvPr id="4" name="Marcador de contenido 3">
            <a:extLst>
              <a:ext uri="{FF2B5EF4-FFF2-40B4-BE49-F238E27FC236}">
                <a16:creationId xmlns:a16="http://schemas.microsoft.com/office/drawing/2014/main" id="{8B2610AD-5370-8D4F-8DB6-5AC80DA870A8}"/>
              </a:ext>
            </a:extLst>
          </p:cNvPr>
          <p:cNvGraphicFramePr>
            <a:graphicFrameLocks noGrp="1"/>
          </p:cNvGraphicFramePr>
          <p:nvPr>
            <p:ph idx="1"/>
            <p:extLst>
              <p:ext uri="{D42A27DB-BD31-4B8C-83A1-F6EECF244321}">
                <p14:modId xmlns:p14="http://schemas.microsoft.com/office/powerpoint/2010/main" val="1235362184"/>
              </p:ext>
            </p:extLst>
          </p:nvPr>
        </p:nvGraphicFramePr>
        <p:xfrm>
          <a:off x="6672557" y="2088292"/>
          <a:ext cx="5519443" cy="457437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Gráfico 4">
            <a:extLst>
              <a:ext uri="{FF2B5EF4-FFF2-40B4-BE49-F238E27FC236}">
                <a16:creationId xmlns:a16="http://schemas.microsoft.com/office/drawing/2014/main" id="{4B4F8606-C158-514A-AAA4-14858EB76C4A}"/>
              </a:ext>
            </a:extLst>
          </p:cNvPr>
          <p:cNvGraphicFramePr/>
          <p:nvPr>
            <p:extLst>
              <p:ext uri="{D42A27DB-BD31-4B8C-83A1-F6EECF244321}">
                <p14:modId xmlns:p14="http://schemas.microsoft.com/office/powerpoint/2010/main" val="3960512357"/>
              </p:ext>
            </p:extLst>
          </p:nvPr>
        </p:nvGraphicFramePr>
        <p:xfrm>
          <a:off x="-995711" y="1342516"/>
          <a:ext cx="6799935" cy="5515484"/>
        </p:xfrm>
        <a:graphic>
          <a:graphicData uri="http://schemas.openxmlformats.org/drawingml/2006/chart">
            <c:chart xmlns:c="http://schemas.openxmlformats.org/drawingml/2006/chart" xmlns:r="http://schemas.openxmlformats.org/officeDocument/2006/relationships" r:id="rId3"/>
          </a:graphicData>
        </a:graphic>
      </p:graphicFrame>
      <p:sp>
        <p:nvSpPr>
          <p:cNvPr id="6" name="CuadroTexto 5">
            <a:extLst>
              <a:ext uri="{FF2B5EF4-FFF2-40B4-BE49-F238E27FC236}">
                <a16:creationId xmlns:a16="http://schemas.microsoft.com/office/drawing/2014/main" id="{2929FDD9-8021-B647-B225-A9E03F273D11}"/>
              </a:ext>
            </a:extLst>
          </p:cNvPr>
          <p:cNvSpPr txBox="1"/>
          <p:nvPr/>
        </p:nvSpPr>
        <p:spPr>
          <a:xfrm>
            <a:off x="9548070" y="3635015"/>
            <a:ext cx="1334020" cy="400110"/>
          </a:xfrm>
          <a:prstGeom prst="rect">
            <a:avLst/>
          </a:prstGeom>
          <a:noFill/>
        </p:spPr>
        <p:txBody>
          <a:bodyPr wrap="none" rtlCol="0">
            <a:spAutoFit/>
          </a:bodyPr>
          <a:lstStyle/>
          <a:p>
            <a:r>
              <a:rPr lang="es-MX" sz="2000" dirty="0">
                <a:solidFill>
                  <a:schemeClr val="bg1"/>
                </a:solidFill>
              </a:rPr>
              <a:t>sin artículo</a:t>
            </a:r>
          </a:p>
        </p:txBody>
      </p:sp>
      <p:sp>
        <p:nvSpPr>
          <p:cNvPr id="7" name="CuadroTexto 6">
            <a:extLst>
              <a:ext uri="{FF2B5EF4-FFF2-40B4-BE49-F238E27FC236}">
                <a16:creationId xmlns:a16="http://schemas.microsoft.com/office/drawing/2014/main" id="{9EB38C76-29A1-1F46-973D-AF6997687A4A}"/>
              </a:ext>
            </a:extLst>
          </p:cNvPr>
          <p:cNvSpPr txBox="1"/>
          <p:nvPr/>
        </p:nvSpPr>
        <p:spPr>
          <a:xfrm>
            <a:off x="8978042" y="5518022"/>
            <a:ext cx="1140056" cy="400110"/>
          </a:xfrm>
          <a:prstGeom prst="rect">
            <a:avLst/>
          </a:prstGeom>
          <a:noFill/>
        </p:spPr>
        <p:txBody>
          <a:bodyPr wrap="none" rtlCol="0">
            <a:spAutoFit/>
          </a:bodyPr>
          <a:lstStyle/>
          <a:p>
            <a:r>
              <a:rPr lang="es-MX" sz="2000" dirty="0">
                <a:solidFill>
                  <a:schemeClr val="bg1"/>
                </a:solidFill>
              </a:rPr>
              <a:t>sin inglés</a:t>
            </a:r>
          </a:p>
        </p:txBody>
      </p:sp>
      <p:sp>
        <p:nvSpPr>
          <p:cNvPr id="8" name="CuadroTexto 7">
            <a:extLst>
              <a:ext uri="{FF2B5EF4-FFF2-40B4-BE49-F238E27FC236}">
                <a16:creationId xmlns:a16="http://schemas.microsoft.com/office/drawing/2014/main" id="{3197F043-DBBF-FA42-926E-410F8CE21BC5}"/>
              </a:ext>
            </a:extLst>
          </p:cNvPr>
          <p:cNvSpPr txBox="1"/>
          <p:nvPr/>
        </p:nvSpPr>
        <p:spPr>
          <a:xfrm>
            <a:off x="3009578" y="3529190"/>
            <a:ext cx="1864613" cy="338554"/>
          </a:xfrm>
          <a:prstGeom prst="rect">
            <a:avLst/>
          </a:prstGeom>
          <a:noFill/>
        </p:spPr>
        <p:txBody>
          <a:bodyPr wrap="square" rtlCol="0">
            <a:spAutoFit/>
          </a:bodyPr>
          <a:lstStyle/>
          <a:p>
            <a:r>
              <a:rPr lang="es-MX" sz="1600" dirty="0">
                <a:solidFill>
                  <a:schemeClr val="bg1"/>
                </a:solidFill>
              </a:rPr>
              <a:t>solicitud del alumno</a:t>
            </a:r>
          </a:p>
        </p:txBody>
      </p:sp>
      <p:sp>
        <p:nvSpPr>
          <p:cNvPr id="9" name="CuadroTexto 8">
            <a:extLst>
              <a:ext uri="{FF2B5EF4-FFF2-40B4-BE49-F238E27FC236}">
                <a16:creationId xmlns:a16="http://schemas.microsoft.com/office/drawing/2014/main" id="{93059DB9-E861-5044-8CD1-A461C3571BB0}"/>
              </a:ext>
            </a:extLst>
          </p:cNvPr>
          <p:cNvSpPr txBox="1"/>
          <p:nvPr/>
        </p:nvSpPr>
        <p:spPr>
          <a:xfrm>
            <a:off x="1447806" y="4211307"/>
            <a:ext cx="1159035" cy="338554"/>
          </a:xfrm>
          <a:prstGeom prst="rect">
            <a:avLst/>
          </a:prstGeom>
          <a:noFill/>
        </p:spPr>
        <p:txBody>
          <a:bodyPr wrap="none" rtlCol="0">
            <a:spAutoFit/>
          </a:bodyPr>
          <a:lstStyle/>
          <a:p>
            <a:r>
              <a:rPr lang="es-MX" sz="1600" dirty="0">
                <a:solidFill>
                  <a:schemeClr val="bg1"/>
                </a:solidFill>
              </a:rPr>
              <a:t>académicos</a:t>
            </a:r>
          </a:p>
        </p:txBody>
      </p:sp>
      <p:sp>
        <p:nvSpPr>
          <p:cNvPr id="13" name="CuadroTexto 12">
            <a:extLst>
              <a:ext uri="{FF2B5EF4-FFF2-40B4-BE49-F238E27FC236}">
                <a16:creationId xmlns:a16="http://schemas.microsoft.com/office/drawing/2014/main" id="{B91A63C0-D708-F94F-BE4B-5101B5F32C46}"/>
              </a:ext>
            </a:extLst>
          </p:cNvPr>
          <p:cNvSpPr txBox="1"/>
          <p:nvPr/>
        </p:nvSpPr>
        <p:spPr>
          <a:xfrm>
            <a:off x="2325125" y="1535424"/>
            <a:ext cx="1314784" cy="707886"/>
          </a:xfrm>
          <a:prstGeom prst="rect">
            <a:avLst/>
          </a:prstGeom>
          <a:noFill/>
        </p:spPr>
        <p:txBody>
          <a:bodyPr wrap="none" rtlCol="0">
            <a:spAutoFit/>
          </a:bodyPr>
          <a:lstStyle/>
          <a:p>
            <a:r>
              <a:rPr lang="es-MX" sz="4000" b="1" dirty="0">
                <a:solidFill>
                  <a:srgbClr val="0070C0"/>
                </a:solidFill>
              </a:rPr>
              <a:t>Bajas</a:t>
            </a:r>
          </a:p>
        </p:txBody>
      </p:sp>
      <p:sp>
        <p:nvSpPr>
          <p:cNvPr id="14" name="CuadroTexto 13">
            <a:extLst>
              <a:ext uri="{FF2B5EF4-FFF2-40B4-BE49-F238E27FC236}">
                <a16:creationId xmlns:a16="http://schemas.microsoft.com/office/drawing/2014/main" id="{D2ED5A63-59D8-734B-95FE-CD883514657C}"/>
              </a:ext>
            </a:extLst>
          </p:cNvPr>
          <p:cNvSpPr txBox="1"/>
          <p:nvPr/>
        </p:nvSpPr>
        <p:spPr>
          <a:xfrm>
            <a:off x="8142619" y="1535424"/>
            <a:ext cx="2599507" cy="707886"/>
          </a:xfrm>
          <a:prstGeom prst="rect">
            <a:avLst/>
          </a:prstGeom>
          <a:noFill/>
        </p:spPr>
        <p:txBody>
          <a:bodyPr wrap="square" rtlCol="0">
            <a:spAutoFit/>
          </a:bodyPr>
          <a:lstStyle/>
          <a:p>
            <a:r>
              <a:rPr lang="es-MX" sz="4000" b="1" dirty="0">
                <a:solidFill>
                  <a:srgbClr val="0070C0"/>
                </a:solidFill>
              </a:rPr>
              <a:t>Egresados</a:t>
            </a:r>
          </a:p>
        </p:txBody>
      </p:sp>
    </p:spTree>
    <p:extLst>
      <p:ext uri="{BB962C8B-B14F-4D97-AF65-F5344CB8AC3E}">
        <p14:creationId xmlns:p14="http://schemas.microsoft.com/office/powerpoint/2010/main" val="3619523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608838"/>
            <a:ext cx="8229600" cy="1143000"/>
          </a:xfrm>
        </p:spPr>
        <p:txBody>
          <a:bodyPr>
            <a:normAutofit/>
          </a:bodyPr>
          <a:lstStyle/>
          <a:p>
            <a:pPr algn="ctr"/>
            <a:r>
              <a:rPr lang="es-ES" sz="3600" b="1" dirty="0">
                <a:solidFill>
                  <a:srgbClr val="17375E"/>
                </a:solidFill>
              </a:rPr>
              <a:t>Causas de rezago más frecuentes:</a:t>
            </a:r>
          </a:p>
        </p:txBody>
      </p:sp>
      <p:sp>
        <p:nvSpPr>
          <p:cNvPr id="3" name="Marcador de contenido 2"/>
          <p:cNvSpPr>
            <a:spLocks noGrp="1"/>
          </p:cNvSpPr>
          <p:nvPr>
            <p:ph idx="1"/>
          </p:nvPr>
        </p:nvSpPr>
        <p:spPr>
          <a:xfrm>
            <a:off x="1981200" y="1934401"/>
            <a:ext cx="8229600" cy="4277479"/>
          </a:xfrm>
        </p:spPr>
        <p:txBody>
          <a:bodyPr>
            <a:normAutofit/>
          </a:bodyPr>
          <a:lstStyle/>
          <a:p>
            <a:pPr algn="just">
              <a:lnSpc>
                <a:spcPct val="120000"/>
              </a:lnSpc>
              <a:buClr>
                <a:srgbClr val="942093"/>
              </a:buClr>
              <a:buSzPct val="80000"/>
              <a:buFont typeface="Wingdings" pitchFamily="2" charset="2"/>
              <a:buChar char="v"/>
            </a:pPr>
            <a:r>
              <a:rPr lang="es-ES" sz="2400" dirty="0">
                <a:solidFill>
                  <a:schemeClr val="accent5">
                    <a:lumMod val="75000"/>
                  </a:schemeClr>
                </a:solidFill>
              </a:rPr>
              <a:t>El tiempo excesivo para publicar el artículo científico requisito para la graduación.</a:t>
            </a:r>
          </a:p>
          <a:p>
            <a:pPr algn="just">
              <a:lnSpc>
                <a:spcPct val="120000"/>
              </a:lnSpc>
              <a:buClr>
                <a:srgbClr val="942093"/>
              </a:buClr>
              <a:buSzPct val="80000"/>
              <a:buFont typeface="Wingdings" pitchFamily="2" charset="2"/>
              <a:buChar char="v"/>
            </a:pPr>
            <a:endParaRPr lang="es-ES" sz="2400" dirty="0">
              <a:solidFill>
                <a:schemeClr val="accent5">
                  <a:lumMod val="75000"/>
                </a:schemeClr>
              </a:solidFill>
            </a:endParaRPr>
          </a:p>
          <a:p>
            <a:pPr algn="just">
              <a:lnSpc>
                <a:spcPct val="120000"/>
              </a:lnSpc>
              <a:buClr>
                <a:srgbClr val="942093"/>
              </a:buClr>
              <a:buSzPct val="80000"/>
              <a:buFont typeface="Wingdings" pitchFamily="2" charset="2"/>
              <a:buChar char="v"/>
            </a:pPr>
            <a:r>
              <a:rPr lang="es-ES" sz="2400" dirty="0">
                <a:solidFill>
                  <a:schemeClr val="accent5">
                    <a:lumMod val="75000"/>
                  </a:schemeClr>
                </a:solidFill>
              </a:rPr>
              <a:t>La falta de éxito en la aprobación del examen de dominio del idioma inglés.</a:t>
            </a:r>
          </a:p>
          <a:p>
            <a:pPr algn="just">
              <a:lnSpc>
                <a:spcPct val="120000"/>
              </a:lnSpc>
              <a:buClr>
                <a:srgbClr val="942093"/>
              </a:buClr>
              <a:buSzPct val="80000"/>
              <a:buFont typeface="Wingdings" pitchFamily="2" charset="2"/>
              <a:buChar char="v"/>
            </a:pPr>
            <a:endParaRPr lang="es-ES" sz="2400" dirty="0">
              <a:solidFill>
                <a:schemeClr val="accent5">
                  <a:lumMod val="75000"/>
                </a:schemeClr>
              </a:solidFill>
            </a:endParaRPr>
          </a:p>
          <a:p>
            <a:pPr algn="just">
              <a:lnSpc>
                <a:spcPct val="120000"/>
              </a:lnSpc>
              <a:buClr>
                <a:srgbClr val="942093"/>
              </a:buClr>
              <a:buSzPct val="80000"/>
              <a:buFont typeface="Wingdings" pitchFamily="2" charset="2"/>
              <a:buChar char="v"/>
            </a:pPr>
            <a:endParaRPr lang="es-ES" sz="2400" dirty="0">
              <a:solidFill>
                <a:schemeClr val="accent5">
                  <a:lumMod val="75000"/>
                </a:schemeClr>
              </a:solidFill>
            </a:endParaRPr>
          </a:p>
        </p:txBody>
      </p:sp>
    </p:spTree>
    <p:extLst>
      <p:ext uri="{BB962C8B-B14F-4D97-AF65-F5344CB8AC3E}">
        <p14:creationId xmlns:p14="http://schemas.microsoft.com/office/powerpoint/2010/main" val="171254551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3626</TotalTime>
  <Words>1134</Words>
  <Application>Microsoft Macintosh PowerPoint</Application>
  <PresentationFormat>Panorámica</PresentationFormat>
  <Paragraphs>243</Paragraphs>
  <Slides>19</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19</vt:i4>
      </vt:variant>
    </vt:vector>
  </HeadingPairs>
  <TitlesOfParts>
    <vt:vector size="28" baseType="lpstr">
      <vt:lpstr>Arial</vt:lpstr>
      <vt:lpstr>Calibri</vt:lpstr>
      <vt:lpstr>Calibri Light</vt:lpstr>
      <vt:lpstr>Cambria</vt:lpstr>
      <vt:lpstr>Courier New</vt:lpstr>
      <vt:lpstr>Noto Sans Symbols</vt:lpstr>
      <vt:lpstr>Symbol</vt:lpstr>
      <vt:lpstr>Wingdings</vt:lpstr>
      <vt:lpstr>Tema de Office</vt:lpstr>
      <vt:lpstr>Presentación de PowerPoint</vt:lpstr>
      <vt:lpstr>Naturaleza del Programa:   Dirigido a la formación de investigadores capaces de realizar trabajo científico original y de alta calidad académica en biomedicina. </vt:lpstr>
      <vt:lpstr>Ciencias</vt:lpstr>
      <vt:lpstr>Presentación de PowerPoint</vt:lpstr>
      <vt:lpstr>Presentación de PowerPoint</vt:lpstr>
      <vt:lpstr>Presentación de PowerPoint</vt:lpstr>
      <vt:lpstr>Presentación de PowerPoint</vt:lpstr>
      <vt:lpstr>Alumnos NO Graduados</vt:lpstr>
      <vt:lpstr>Causas de rezago más frecuentes:</vt:lpstr>
      <vt:lpstr>Presentación de PowerPoint</vt:lpstr>
      <vt:lpstr>Presentación de PowerPoint</vt:lpstr>
      <vt:lpstr>Plan de estudios del Doctorado en Ciencias Biomédicas</vt:lpstr>
      <vt:lpstr>Presentación de PowerPoint</vt:lpstr>
      <vt:lpstr>Presentación de PowerPoint</vt:lpstr>
      <vt:lpstr>Presentación de PowerPoint</vt:lpstr>
      <vt:lpstr>Presentación de PowerPoint</vt:lpstr>
      <vt:lpstr>Presentación de PowerPoint</vt:lpstr>
      <vt:lpstr>Normas Operativas</vt:lpstr>
      <vt:lpstr>Ciencias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aureao</dc:creator>
  <cp:lastModifiedBy>aureao</cp:lastModifiedBy>
  <cp:revision>79</cp:revision>
  <dcterms:created xsi:type="dcterms:W3CDTF">2019-07-25T17:50:27Z</dcterms:created>
  <dcterms:modified xsi:type="dcterms:W3CDTF">2019-11-19T19:02:06Z</dcterms:modified>
</cp:coreProperties>
</file>